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3"/>
  </p:sldMasterIdLst>
  <p:notesMasterIdLst>
    <p:notesMasterId r:id="rId57"/>
  </p:notesMasterIdLst>
  <p:sldIdLst>
    <p:sldId id="300" r:id="rId4"/>
    <p:sldId id="331" r:id="rId5"/>
    <p:sldId id="301" r:id="rId6"/>
    <p:sldId id="302" r:id="rId7"/>
    <p:sldId id="325" r:id="rId8"/>
    <p:sldId id="326" r:id="rId9"/>
    <p:sldId id="303" r:id="rId10"/>
    <p:sldId id="305" r:id="rId11"/>
    <p:sldId id="324" r:id="rId12"/>
    <p:sldId id="306" r:id="rId13"/>
    <p:sldId id="328" r:id="rId14"/>
    <p:sldId id="327" r:id="rId15"/>
    <p:sldId id="307" r:id="rId16"/>
    <p:sldId id="308" r:id="rId17"/>
    <p:sldId id="309" r:id="rId18"/>
    <p:sldId id="333" r:id="rId19"/>
    <p:sldId id="330" r:id="rId20"/>
    <p:sldId id="332" r:id="rId21"/>
    <p:sldId id="310" r:id="rId22"/>
    <p:sldId id="329" r:id="rId23"/>
    <p:sldId id="311" r:id="rId24"/>
    <p:sldId id="312" r:id="rId25"/>
    <p:sldId id="313" r:id="rId26"/>
    <p:sldId id="314" r:id="rId27"/>
    <p:sldId id="315" r:id="rId28"/>
    <p:sldId id="316" r:id="rId29"/>
    <p:sldId id="317" r:id="rId30"/>
    <p:sldId id="318" r:id="rId31"/>
    <p:sldId id="319" r:id="rId32"/>
    <p:sldId id="320" r:id="rId33"/>
    <p:sldId id="321" r:id="rId34"/>
    <p:sldId id="352" r:id="rId35"/>
    <p:sldId id="322" r:id="rId36"/>
    <p:sldId id="323" r:id="rId37"/>
    <p:sldId id="334" r:id="rId38"/>
    <p:sldId id="335" r:id="rId39"/>
    <p:sldId id="336" r:id="rId40"/>
    <p:sldId id="337" r:id="rId41"/>
    <p:sldId id="354" r:id="rId42"/>
    <p:sldId id="338" r:id="rId43"/>
    <p:sldId id="339" r:id="rId44"/>
    <p:sldId id="340" r:id="rId45"/>
    <p:sldId id="353" r:id="rId46"/>
    <p:sldId id="341" r:id="rId47"/>
    <p:sldId id="351" r:id="rId48"/>
    <p:sldId id="342" r:id="rId49"/>
    <p:sldId id="343" r:id="rId50"/>
    <p:sldId id="355" r:id="rId51"/>
    <p:sldId id="356" r:id="rId52"/>
    <p:sldId id="358" r:id="rId53"/>
    <p:sldId id="359" r:id="rId54"/>
    <p:sldId id="360" r:id="rId55"/>
    <p:sldId id="357" r:id="rId56"/>
  </p:sldIdLst>
  <p:sldSz cx="10058400" cy="7772400"/>
  <p:notesSz cx="10058400" cy="7772400"/>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useTimings="0">
    <p:browse/>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33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043B319-C570-47AC-858D-92E4CC819481}" v="2" dt="2021-11-02T18:23:47.52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880"/>
        <p:guide pos="2160"/>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microsoft.com/office/2015/10/relationships/revisionInfo" Target="revisionInfo.xml"/><Relationship Id="rId7" Type="http://schemas.openxmlformats.org/officeDocument/2006/relationships/slide" Target="slides/slide4.xml"/><Relationship Id="rId2" Type="http://schemas.openxmlformats.org/officeDocument/2006/relationships/customXml" Target="../customXml/item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presProps" Target="presProps.xml"/><Relationship Id="rId5" Type="http://schemas.openxmlformats.org/officeDocument/2006/relationships/slide" Target="slides/slide2.xml"/><Relationship Id="rId61" Type="http://schemas.openxmlformats.org/officeDocument/2006/relationships/tableStyles" Target="tableStyles.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1.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viewProps" Target="viewProps.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notesMaster" Target="notesMasters/notesMaster1.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urabh Mishra" userId="S::saurabhmishra608@iitkgp.ac.in::13f28325-7a65-4bfe-ae8c-c80fc3019764" providerId="AD" clId="Web-{38D38762-723F-2B94-AED9-D1BA118F7E65}"/>
    <pc:docChg chg="modSld">
      <pc:chgData name="Saurabh Mishra" userId="S::saurabhmishra608@iitkgp.ac.in::13f28325-7a65-4bfe-ae8c-c80fc3019764" providerId="AD" clId="Web-{38D38762-723F-2B94-AED9-D1BA118F7E65}" dt="2021-11-02T10:56:57.927" v="0" actId="1076"/>
      <pc:docMkLst>
        <pc:docMk/>
      </pc:docMkLst>
      <pc:sldChg chg="modSp">
        <pc:chgData name="Saurabh Mishra" userId="S::saurabhmishra608@iitkgp.ac.in::13f28325-7a65-4bfe-ae8c-c80fc3019764" providerId="AD" clId="Web-{38D38762-723F-2B94-AED9-D1BA118F7E65}" dt="2021-11-02T10:56:57.927" v="0" actId="1076"/>
        <pc:sldMkLst>
          <pc:docMk/>
          <pc:sldMk cId="0" sldId="322"/>
        </pc:sldMkLst>
        <pc:graphicFrameChg chg="mod">
          <ac:chgData name="Saurabh Mishra" userId="S::saurabhmishra608@iitkgp.ac.in::13f28325-7a65-4bfe-ae8c-c80fc3019764" providerId="AD" clId="Web-{38D38762-723F-2B94-AED9-D1BA118F7E65}" dt="2021-11-02T10:56:57.927" v="0" actId="1076"/>
          <ac:graphicFrameMkLst>
            <pc:docMk/>
            <pc:sldMk cId="0" sldId="322"/>
            <ac:graphicFrameMk id="35846" creationId="{61CD77C2-C4B6-4D11-A512-C62CF47562D3}"/>
          </ac:graphicFrameMkLst>
        </pc:graphicFrameChg>
      </pc:sldChg>
    </pc:docChg>
  </pc:docChgLst>
  <pc:docChgLst>
    <pc:chgData name="Suvvada Rishi" userId="S::rishisuvvada@iitkgp.ac.in::218f4f52-7c3e-4661-a3da-05a8be31fe62" providerId="AD" clId="Web-{D043B319-C570-47AC-858D-92E4CC819481}"/>
    <pc:docChg chg="modSld">
      <pc:chgData name="Suvvada Rishi" userId="S::rishisuvvada@iitkgp.ac.in::218f4f52-7c3e-4661-a3da-05a8be31fe62" providerId="AD" clId="Web-{D043B319-C570-47AC-858D-92E4CC819481}" dt="2021-11-02T18:23:47.521" v="1" actId="1076"/>
      <pc:docMkLst>
        <pc:docMk/>
      </pc:docMkLst>
      <pc:sldChg chg="modSp">
        <pc:chgData name="Suvvada Rishi" userId="S::rishisuvvada@iitkgp.ac.in::218f4f52-7c3e-4661-a3da-05a8be31fe62" providerId="AD" clId="Web-{D043B319-C570-47AC-858D-92E4CC819481}" dt="2021-11-02T18:23:47.521" v="1" actId="1076"/>
        <pc:sldMkLst>
          <pc:docMk/>
          <pc:sldMk cId="0" sldId="327"/>
        </pc:sldMkLst>
        <pc:picChg chg="mod">
          <ac:chgData name="Suvvada Rishi" userId="S::rishisuvvada@iitkgp.ac.in::218f4f52-7c3e-4661-a3da-05a8be31fe62" providerId="AD" clId="Web-{D043B319-C570-47AC-858D-92E4CC819481}" dt="2021-11-02T18:23:47.521" v="1" actId="1076"/>
          <ac:picMkLst>
            <pc:docMk/>
            <pc:sldMk cId="0" sldId="327"/>
            <ac:picMk id="14343" creationId="{4AA205DA-9B95-44B0-B438-0401F6CA7C27}"/>
          </ac:picMkLst>
        </pc:picChg>
      </pc:sldChg>
    </pc:docChg>
  </pc:docChgLst>
</pc:chgInfo>
</file>

<file path=ppt/drawings/_rels/vmlDrawing1.vml.rels><?xml version="1.0" encoding="UTF-8" standalone="yes"?>
<Relationships xmlns="http://schemas.openxmlformats.org/package/2006/relationships"><Relationship Id="rId8" Type="http://schemas.openxmlformats.org/officeDocument/2006/relationships/image" Target="../media/image29.wmf"/><Relationship Id="rId3" Type="http://schemas.openxmlformats.org/officeDocument/2006/relationships/image" Target="../media/image24.wmf"/><Relationship Id="rId7" Type="http://schemas.openxmlformats.org/officeDocument/2006/relationships/image" Target="../media/image28.wmf"/><Relationship Id="rId2" Type="http://schemas.openxmlformats.org/officeDocument/2006/relationships/image" Target="../media/image23.wmf"/><Relationship Id="rId1" Type="http://schemas.openxmlformats.org/officeDocument/2006/relationships/image" Target="../media/image22.wmf"/><Relationship Id="rId6" Type="http://schemas.openxmlformats.org/officeDocument/2006/relationships/image" Target="../media/image27.wmf"/><Relationship Id="rId5" Type="http://schemas.openxmlformats.org/officeDocument/2006/relationships/image" Target="../media/image26.wmf"/><Relationship Id="rId4" Type="http://schemas.openxmlformats.org/officeDocument/2006/relationships/image" Target="../media/image25.w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62.wmf"/><Relationship Id="rId2" Type="http://schemas.openxmlformats.org/officeDocument/2006/relationships/image" Target="../media/image61.wmf"/><Relationship Id="rId1" Type="http://schemas.openxmlformats.org/officeDocument/2006/relationships/image" Target="../media/image60.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60.wmf"/></Relationships>
</file>

<file path=ppt/drawings/_rels/vmlDrawing12.vml.rels><?xml version="1.0" encoding="UTF-8" standalone="yes"?>
<Relationships xmlns="http://schemas.openxmlformats.org/package/2006/relationships"><Relationship Id="rId3" Type="http://schemas.openxmlformats.org/officeDocument/2006/relationships/image" Target="../media/image67.wmf"/><Relationship Id="rId7" Type="http://schemas.openxmlformats.org/officeDocument/2006/relationships/image" Target="../media/image50.wmf"/><Relationship Id="rId2" Type="http://schemas.openxmlformats.org/officeDocument/2006/relationships/image" Target="../media/image66.wmf"/><Relationship Id="rId1" Type="http://schemas.openxmlformats.org/officeDocument/2006/relationships/image" Target="../media/image65.wmf"/><Relationship Id="rId6" Type="http://schemas.openxmlformats.org/officeDocument/2006/relationships/image" Target="../media/image62.wmf"/><Relationship Id="rId5" Type="http://schemas.openxmlformats.org/officeDocument/2006/relationships/image" Target="../media/image69.wmf"/><Relationship Id="rId4" Type="http://schemas.openxmlformats.org/officeDocument/2006/relationships/image" Target="../media/image68.wmf"/></Relationships>
</file>

<file path=ppt/drawings/_rels/vmlDrawing13.vml.rels><?xml version="1.0" encoding="UTF-8" standalone="yes"?>
<Relationships xmlns="http://schemas.openxmlformats.org/package/2006/relationships"><Relationship Id="rId3" Type="http://schemas.openxmlformats.org/officeDocument/2006/relationships/image" Target="../media/image71.wmf"/><Relationship Id="rId2" Type="http://schemas.openxmlformats.org/officeDocument/2006/relationships/image" Target="../media/image70.wmf"/><Relationship Id="rId1" Type="http://schemas.openxmlformats.org/officeDocument/2006/relationships/image" Target="../media/image62.wmf"/><Relationship Id="rId5" Type="http://schemas.openxmlformats.org/officeDocument/2006/relationships/image" Target="../media/image73.wmf"/><Relationship Id="rId4" Type="http://schemas.openxmlformats.org/officeDocument/2006/relationships/image" Target="../media/image72.wmf"/></Relationships>
</file>

<file path=ppt/drawings/_rels/vmlDrawing14.vml.rels><?xml version="1.0" encoding="UTF-8" standalone="yes"?>
<Relationships xmlns="http://schemas.openxmlformats.org/package/2006/relationships"><Relationship Id="rId3" Type="http://schemas.openxmlformats.org/officeDocument/2006/relationships/image" Target="../media/image76.wmf"/><Relationship Id="rId2" Type="http://schemas.openxmlformats.org/officeDocument/2006/relationships/image" Target="../media/image75.wmf"/><Relationship Id="rId1" Type="http://schemas.openxmlformats.org/officeDocument/2006/relationships/image" Target="../media/image74.wmf"/><Relationship Id="rId5" Type="http://schemas.openxmlformats.org/officeDocument/2006/relationships/image" Target="../media/image78.wmf"/><Relationship Id="rId4" Type="http://schemas.openxmlformats.org/officeDocument/2006/relationships/image" Target="../media/image77.wmf"/></Relationships>
</file>

<file path=ppt/drawings/_rels/vmlDrawing15.vml.rels><?xml version="1.0" encoding="UTF-8" standalone="yes"?>
<Relationships xmlns="http://schemas.openxmlformats.org/package/2006/relationships"><Relationship Id="rId3" Type="http://schemas.openxmlformats.org/officeDocument/2006/relationships/image" Target="../media/image81.wmf"/><Relationship Id="rId2" Type="http://schemas.openxmlformats.org/officeDocument/2006/relationships/image" Target="../media/image80.wmf"/><Relationship Id="rId1" Type="http://schemas.openxmlformats.org/officeDocument/2006/relationships/image" Target="../media/image79.wmf"/></Relationships>
</file>

<file path=ppt/drawings/_rels/vmlDrawing16.vml.rels><?xml version="1.0" encoding="UTF-8" standalone="yes"?>
<Relationships xmlns="http://schemas.openxmlformats.org/package/2006/relationships"><Relationship Id="rId3" Type="http://schemas.openxmlformats.org/officeDocument/2006/relationships/image" Target="../media/image85.wmf"/><Relationship Id="rId2" Type="http://schemas.openxmlformats.org/officeDocument/2006/relationships/image" Target="../media/image84.wmf"/><Relationship Id="rId1" Type="http://schemas.openxmlformats.org/officeDocument/2006/relationships/image" Target="../media/image83.wmf"/></Relationships>
</file>

<file path=ppt/drawings/_rels/vmlDrawing17.vml.rels><?xml version="1.0" encoding="UTF-8" standalone="yes"?>
<Relationships xmlns="http://schemas.openxmlformats.org/package/2006/relationships"><Relationship Id="rId3" Type="http://schemas.openxmlformats.org/officeDocument/2006/relationships/image" Target="../media/image88.wmf"/><Relationship Id="rId2" Type="http://schemas.openxmlformats.org/officeDocument/2006/relationships/image" Target="../media/image87.wmf"/><Relationship Id="rId1" Type="http://schemas.openxmlformats.org/officeDocument/2006/relationships/image" Target="../media/image86.wmf"/><Relationship Id="rId5" Type="http://schemas.openxmlformats.org/officeDocument/2006/relationships/image" Target="../media/image90.wmf"/><Relationship Id="rId4" Type="http://schemas.openxmlformats.org/officeDocument/2006/relationships/image" Target="../media/image89.wmf"/></Relationships>
</file>

<file path=ppt/drawings/_rels/vmlDrawing18.vml.rels><?xml version="1.0" encoding="UTF-8" standalone="yes"?>
<Relationships xmlns="http://schemas.openxmlformats.org/package/2006/relationships"><Relationship Id="rId3" Type="http://schemas.openxmlformats.org/officeDocument/2006/relationships/image" Target="../media/image93.wmf"/><Relationship Id="rId2" Type="http://schemas.openxmlformats.org/officeDocument/2006/relationships/image" Target="../media/image92.wmf"/><Relationship Id="rId1" Type="http://schemas.openxmlformats.org/officeDocument/2006/relationships/image" Target="../media/image91.wmf"/></Relationships>
</file>

<file path=ppt/drawings/_rels/vmlDrawing19.vml.rels><?xml version="1.0" encoding="UTF-8" standalone="yes"?>
<Relationships xmlns="http://schemas.openxmlformats.org/package/2006/relationships"><Relationship Id="rId2" Type="http://schemas.openxmlformats.org/officeDocument/2006/relationships/image" Target="../media/image98.wmf"/><Relationship Id="rId1" Type="http://schemas.openxmlformats.org/officeDocument/2006/relationships/image" Target="../media/image97.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3.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5.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38.wmf"/><Relationship Id="rId2" Type="http://schemas.openxmlformats.org/officeDocument/2006/relationships/image" Target="../media/image37.wmf"/><Relationship Id="rId1" Type="http://schemas.openxmlformats.org/officeDocument/2006/relationships/image" Target="../media/image36.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41.wmf"/><Relationship Id="rId2" Type="http://schemas.openxmlformats.org/officeDocument/2006/relationships/image" Target="../media/image40.wmf"/><Relationship Id="rId1" Type="http://schemas.openxmlformats.org/officeDocument/2006/relationships/image" Target="../media/image39.wmf"/><Relationship Id="rId4" Type="http://schemas.openxmlformats.org/officeDocument/2006/relationships/image" Target="../media/image42.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40.wmf"/><Relationship Id="rId1" Type="http://schemas.openxmlformats.org/officeDocument/2006/relationships/image" Target="../media/image39.w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48.wmf"/><Relationship Id="rId2" Type="http://schemas.openxmlformats.org/officeDocument/2006/relationships/image" Target="../media/image47.wmf"/><Relationship Id="rId1" Type="http://schemas.openxmlformats.org/officeDocument/2006/relationships/image" Target="../media/image46.w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51.wmf"/><Relationship Id="rId2" Type="http://schemas.openxmlformats.org/officeDocument/2006/relationships/image" Target="../media/image50.wmf"/><Relationship Id="rId1" Type="http://schemas.openxmlformats.org/officeDocument/2006/relationships/image" Target="../media/image49.wmf"/><Relationship Id="rId4" Type="http://schemas.openxmlformats.org/officeDocument/2006/relationships/image" Target="../media/image52.w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56.wmf"/><Relationship Id="rId2" Type="http://schemas.openxmlformats.org/officeDocument/2006/relationships/image" Target="../media/image55.wmf"/><Relationship Id="rId1" Type="http://schemas.openxmlformats.org/officeDocument/2006/relationships/image" Target="../media/image54.wmf"/><Relationship Id="rId6" Type="http://schemas.openxmlformats.org/officeDocument/2006/relationships/image" Target="../media/image59.wmf"/><Relationship Id="rId5" Type="http://schemas.openxmlformats.org/officeDocument/2006/relationships/image" Target="../media/image58.wmf"/><Relationship Id="rId4" Type="http://schemas.openxmlformats.org/officeDocument/2006/relationships/image" Target="../media/image57.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5C1235F-AE87-49AC-9676-5B695CF8B1A8}"/>
              </a:ext>
            </a:extLst>
          </p:cNvPr>
          <p:cNvSpPr>
            <a:spLocks noGrp="1"/>
          </p:cNvSpPr>
          <p:nvPr>
            <p:ph type="hdr" sz="quarter"/>
          </p:nvPr>
        </p:nvSpPr>
        <p:spPr>
          <a:xfrm>
            <a:off x="0" y="0"/>
            <a:ext cx="4359275" cy="388938"/>
          </a:xfrm>
          <a:prstGeom prst="rect">
            <a:avLst/>
          </a:prstGeom>
        </p:spPr>
        <p:txBody>
          <a:bodyPr vert="horz" lIns="91440" tIns="45720" rIns="91440" bIns="45720" rtlCol="0"/>
          <a:lstStyle>
            <a:lvl1pPr algn="l">
              <a:defRPr sz="1200"/>
            </a:lvl1pPr>
          </a:lstStyle>
          <a:p>
            <a:pPr>
              <a:defRPr/>
            </a:pPr>
            <a:endParaRPr lang="en-IN"/>
          </a:p>
        </p:txBody>
      </p:sp>
      <p:sp>
        <p:nvSpPr>
          <p:cNvPr id="3" name="Date Placeholder 2">
            <a:extLst>
              <a:ext uri="{FF2B5EF4-FFF2-40B4-BE49-F238E27FC236}">
                <a16:creationId xmlns:a16="http://schemas.microsoft.com/office/drawing/2014/main" id="{BF9AE6B3-5BDB-4783-8D4E-437805A4A8AD}"/>
              </a:ext>
            </a:extLst>
          </p:cNvPr>
          <p:cNvSpPr>
            <a:spLocks noGrp="1"/>
          </p:cNvSpPr>
          <p:nvPr>
            <p:ph type="dt" idx="1"/>
          </p:nvPr>
        </p:nvSpPr>
        <p:spPr>
          <a:xfrm>
            <a:off x="5697538" y="0"/>
            <a:ext cx="4359275" cy="388938"/>
          </a:xfrm>
          <a:prstGeom prst="rect">
            <a:avLst/>
          </a:prstGeom>
        </p:spPr>
        <p:txBody>
          <a:bodyPr vert="horz" lIns="91440" tIns="45720" rIns="91440" bIns="45720" rtlCol="0"/>
          <a:lstStyle>
            <a:lvl1pPr algn="r">
              <a:defRPr sz="1200"/>
            </a:lvl1pPr>
          </a:lstStyle>
          <a:p>
            <a:pPr>
              <a:defRPr/>
            </a:pPr>
            <a:fld id="{B2C56230-F4B2-48CC-9DA5-C47EC3036931}" type="datetimeFigureOut">
              <a:rPr lang="en-IN"/>
              <a:pPr>
                <a:defRPr/>
              </a:pPr>
              <a:t>02-11-2021</a:t>
            </a:fld>
            <a:endParaRPr lang="en-IN"/>
          </a:p>
        </p:txBody>
      </p:sp>
      <p:sp>
        <p:nvSpPr>
          <p:cNvPr id="4" name="Slide Image Placeholder 3">
            <a:extLst>
              <a:ext uri="{FF2B5EF4-FFF2-40B4-BE49-F238E27FC236}">
                <a16:creationId xmlns:a16="http://schemas.microsoft.com/office/drawing/2014/main" id="{19429828-C8BE-477A-994B-68250AAA3573}"/>
              </a:ext>
            </a:extLst>
          </p:cNvPr>
          <p:cNvSpPr>
            <a:spLocks noGrp="1" noRot="1" noChangeAspect="1"/>
          </p:cNvSpPr>
          <p:nvPr>
            <p:ph type="sldImg" idx="2"/>
          </p:nvPr>
        </p:nvSpPr>
        <p:spPr>
          <a:xfrm>
            <a:off x="3332163" y="971550"/>
            <a:ext cx="3394075" cy="2622550"/>
          </a:xfrm>
          <a:prstGeom prst="rect">
            <a:avLst/>
          </a:prstGeom>
          <a:noFill/>
          <a:ln w="12700">
            <a:solidFill>
              <a:prstClr val="black"/>
            </a:solidFill>
          </a:ln>
        </p:spPr>
        <p:txBody>
          <a:bodyPr vert="horz" lIns="91440" tIns="45720" rIns="91440" bIns="45720" rtlCol="0" anchor="ctr"/>
          <a:lstStyle/>
          <a:p>
            <a:pPr lvl="0"/>
            <a:endParaRPr lang="en-IN" noProof="0"/>
          </a:p>
        </p:txBody>
      </p:sp>
      <p:sp>
        <p:nvSpPr>
          <p:cNvPr id="5" name="Notes Placeholder 4">
            <a:extLst>
              <a:ext uri="{FF2B5EF4-FFF2-40B4-BE49-F238E27FC236}">
                <a16:creationId xmlns:a16="http://schemas.microsoft.com/office/drawing/2014/main" id="{2BDFFBEC-97D0-4CA6-BFC4-E551B4076D7A}"/>
              </a:ext>
            </a:extLst>
          </p:cNvPr>
          <p:cNvSpPr>
            <a:spLocks noGrp="1"/>
          </p:cNvSpPr>
          <p:nvPr>
            <p:ph type="body" sz="quarter" idx="3"/>
          </p:nvPr>
        </p:nvSpPr>
        <p:spPr>
          <a:xfrm>
            <a:off x="1006475" y="3740150"/>
            <a:ext cx="8045450" cy="306070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IN" noProof="0"/>
          </a:p>
        </p:txBody>
      </p:sp>
      <p:sp>
        <p:nvSpPr>
          <p:cNvPr id="6" name="Footer Placeholder 5">
            <a:extLst>
              <a:ext uri="{FF2B5EF4-FFF2-40B4-BE49-F238E27FC236}">
                <a16:creationId xmlns:a16="http://schemas.microsoft.com/office/drawing/2014/main" id="{60A8AB4D-7729-4361-9B62-7D6C6E259A13}"/>
              </a:ext>
            </a:extLst>
          </p:cNvPr>
          <p:cNvSpPr>
            <a:spLocks noGrp="1"/>
          </p:cNvSpPr>
          <p:nvPr>
            <p:ph type="ftr" sz="quarter" idx="4"/>
          </p:nvPr>
        </p:nvSpPr>
        <p:spPr>
          <a:xfrm>
            <a:off x="0" y="7383463"/>
            <a:ext cx="4359275" cy="388937"/>
          </a:xfrm>
          <a:prstGeom prst="rect">
            <a:avLst/>
          </a:prstGeom>
        </p:spPr>
        <p:txBody>
          <a:bodyPr vert="horz" lIns="91440" tIns="45720" rIns="91440" bIns="45720" rtlCol="0" anchor="b"/>
          <a:lstStyle>
            <a:lvl1pPr algn="l">
              <a:defRPr sz="1200"/>
            </a:lvl1pPr>
          </a:lstStyle>
          <a:p>
            <a:pPr>
              <a:defRPr/>
            </a:pPr>
            <a:endParaRPr lang="en-IN"/>
          </a:p>
        </p:txBody>
      </p:sp>
      <p:sp>
        <p:nvSpPr>
          <p:cNvPr id="7" name="Slide Number Placeholder 6">
            <a:extLst>
              <a:ext uri="{FF2B5EF4-FFF2-40B4-BE49-F238E27FC236}">
                <a16:creationId xmlns:a16="http://schemas.microsoft.com/office/drawing/2014/main" id="{FC9756FF-8D60-4788-806F-158F57038CF2}"/>
              </a:ext>
            </a:extLst>
          </p:cNvPr>
          <p:cNvSpPr>
            <a:spLocks noGrp="1"/>
          </p:cNvSpPr>
          <p:nvPr>
            <p:ph type="sldNum" sz="quarter" idx="5"/>
          </p:nvPr>
        </p:nvSpPr>
        <p:spPr>
          <a:xfrm>
            <a:off x="5697538" y="7383463"/>
            <a:ext cx="4359275" cy="388937"/>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769FA491-5D10-4977-AEB4-6E8D66A13A89}" type="slidenum">
              <a:rPr lang="en-IN" altLang="en-US"/>
              <a:pPr/>
              <a:t>‹#›</a:t>
            </a:fld>
            <a:endParaRPr lang="en-IN"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Slide Image Placeholder 1">
            <a:extLst>
              <a:ext uri="{FF2B5EF4-FFF2-40B4-BE49-F238E27FC236}">
                <a16:creationId xmlns:a16="http://schemas.microsoft.com/office/drawing/2014/main" id="{4C7B48C4-2FEF-442F-B7C0-4CB041808B6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9939" name="Notes Placeholder 2">
            <a:extLst>
              <a:ext uri="{FF2B5EF4-FFF2-40B4-BE49-F238E27FC236}">
                <a16:creationId xmlns:a16="http://schemas.microsoft.com/office/drawing/2014/main" id="{10C5E0A2-285F-47FE-8C98-0C1D57E65CB0}"/>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IN" altLang="en-US"/>
              <a:t>	 </a:t>
            </a:r>
          </a:p>
        </p:txBody>
      </p:sp>
      <p:sp>
        <p:nvSpPr>
          <p:cNvPr id="39940" name="Slide Number Placeholder 3">
            <a:extLst>
              <a:ext uri="{FF2B5EF4-FFF2-40B4-BE49-F238E27FC236}">
                <a16:creationId xmlns:a16="http://schemas.microsoft.com/office/drawing/2014/main" id="{61905D3B-2BD3-4178-8DD6-D3950FC2DD8E}"/>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E269304D-4631-431B-A662-35A24395952E}" type="slidenum">
              <a:rPr lang="en-IN" altLang="en-US"/>
              <a:pPr/>
              <a:t>36</a:t>
            </a:fld>
            <a:endParaRPr lang="en-I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a:extLst>
              <a:ext uri="{FF2B5EF4-FFF2-40B4-BE49-F238E27FC236}">
                <a16:creationId xmlns:a16="http://schemas.microsoft.com/office/drawing/2014/main" id="{83A4CF1E-3901-4D8A-8966-1B07401857C3}"/>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383CA872-96F5-461D-9F11-70FF13F134BE}" type="slidenum">
              <a:rPr lang="en-US" altLang="en-US">
                <a:latin typeface="Calibri" panose="020F0502020204030204" pitchFamily="34" charset="0"/>
              </a:rPr>
              <a:pPr/>
              <a:t>53</a:t>
            </a:fld>
            <a:endParaRPr lang="en-US" altLang="en-US">
              <a:latin typeface="Calibri" panose="020F0502020204030204" pitchFamily="34" charset="0"/>
            </a:endParaRPr>
          </a:p>
        </p:txBody>
      </p:sp>
      <p:sp>
        <p:nvSpPr>
          <p:cNvPr id="58371" name="Rectangle 2">
            <a:extLst>
              <a:ext uri="{FF2B5EF4-FFF2-40B4-BE49-F238E27FC236}">
                <a16:creationId xmlns:a16="http://schemas.microsoft.com/office/drawing/2014/main" id="{F2469136-C6A8-4CBA-9AED-FAA77A5D5966}"/>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8372" name="Rectangle 3">
            <a:extLst>
              <a:ext uri="{FF2B5EF4-FFF2-40B4-BE49-F238E27FC236}">
                <a16:creationId xmlns:a16="http://schemas.microsoft.com/office/drawing/2014/main" id="{11F0924B-8438-4869-902C-40877D264839}"/>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315166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Content Placeholder 7"/>
          <p:cNvSpPr>
            <a:spLocks noGrp="1"/>
          </p:cNvSpPr>
          <p:nvPr>
            <p:ph sz="quarter" idx="1"/>
          </p:nvPr>
        </p:nvSpPr>
        <p:spPr>
          <a:xfrm>
            <a:off x="1005840" y="1640840"/>
            <a:ext cx="8549640" cy="5181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0E233327-9FCA-4DCA-939C-A12CDB10350F}"/>
              </a:ext>
            </a:extLst>
          </p:cNvPr>
          <p:cNvSpPr>
            <a:spLocks noGrp="1"/>
          </p:cNvSpPr>
          <p:nvPr>
            <p:ph type="dt" sz="half" idx="10"/>
          </p:nvPr>
        </p:nvSpPr>
        <p:spPr>
          <a:xfrm>
            <a:off x="0" y="0"/>
            <a:ext cx="0" cy="0"/>
          </a:xfrm>
        </p:spPr>
        <p:txBody>
          <a:bodyPr/>
          <a:lstStyle>
            <a:lvl1pPr>
              <a:defRPr/>
            </a:lvl1pPr>
          </a:lstStyle>
          <a:p>
            <a:pPr>
              <a:defRPr/>
            </a:pPr>
            <a:fld id="{7F5629BC-E322-4C19-A266-DC173612A926}" type="datetime1">
              <a:rPr lang="en-US"/>
              <a:pPr>
                <a:defRPr/>
              </a:pPr>
              <a:t>11/2/2021</a:t>
            </a:fld>
            <a:endParaRPr lang="en-US"/>
          </a:p>
        </p:txBody>
      </p:sp>
      <p:sp>
        <p:nvSpPr>
          <p:cNvPr id="5" name="Footer Placeholder 2">
            <a:extLst>
              <a:ext uri="{FF2B5EF4-FFF2-40B4-BE49-F238E27FC236}">
                <a16:creationId xmlns:a16="http://schemas.microsoft.com/office/drawing/2014/main" id="{65936E99-F9A4-4FCF-8F0D-FB1BA9209861}"/>
              </a:ext>
            </a:extLst>
          </p:cNvPr>
          <p:cNvSpPr>
            <a:spLocks noGrp="1"/>
          </p:cNvSpPr>
          <p:nvPr>
            <p:ph type="ftr" sz="quarter" idx="11"/>
          </p:nvPr>
        </p:nvSpPr>
        <p:spPr>
          <a:xfrm>
            <a:off x="0" y="0"/>
            <a:ext cx="0" cy="0"/>
          </a:xfrm>
        </p:spPr>
        <p:txBody>
          <a:bodyPr/>
          <a:lstStyle>
            <a:lvl1pPr>
              <a:defRPr/>
            </a:lvl1pPr>
          </a:lstStyle>
          <a:p>
            <a:pPr>
              <a:defRPr/>
            </a:pPr>
            <a:r>
              <a:rPr lang="en-US"/>
              <a:t>Hydrogen Production: Thermodynamic and CFD Studies</a:t>
            </a:r>
          </a:p>
        </p:txBody>
      </p:sp>
      <p:sp>
        <p:nvSpPr>
          <p:cNvPr id="6" name="Slide Number Placeholder 22">
            <a:extLst>
              <a:ext uri="{FF2B5EF4-FFF2-40B4-BE49-F238E27FC236}">
                <a16:creationId xmlns:a16="http://schemas.microsoft.com/office/drawing/2014/main" id="{2D8A1AE0-A48C-4649-8C69-F1C0D043826B}"/>
              </a:ext>
            </a:extLst>
          </p:cNvPr>
          <p:cNvSpPr>
            <a:spLocks noGrp="1"/>
          </p:cNvSpPr>
          <p:nvPr>
            <p:ph type="sldNum" sz="quarter" idx="12"/>
          </p:nvPr>
        </p:nvSpPr>
        <p:spPr>
          <a:xfrm>
            <a:off x="0" y="0"/>
            <a:ext cx="0" cy="0"/>
          </a:xfrm>
        </p:spPr>
        <p:txBody>
          <a:bodyPr vert="horz" wrap="square" lIns="91440" tIns="45720" rIns="91440" bIns="45720" numCol="1" anchor="t" anchorCtr="0" compatLnSpc="1">
            <a:prstTxWarp prst="textNoShape">
              <a:avLst/>
            </a:prstTxWarp>
          </a:bodyPr>
          <a:lstStyle>
            <a:lvl1pPr>
              <a:defRPr/>
            </a:lvl1pPr>
          </a:lstStyle>
          <a:p>
            <a:fld id="{6C22AF5C-8385-4087-B9AD-EF80B806106C}" type="slidenum">
              <a:rPr lang="en-US" altLang="en-US"/>
              <a:pPr/>
              <a:t>‹#›</a:t>
            </a:fld>
            <a:endParaRPr lang="en-US" altLang="en-US"/>
          </a:p>
        </p:txBody>
      </p:sp>
    </p:spTree>
    <p:extLst>
      <p:ext uri="{BB962C8B-B14F-4D97-AF65-F5344CB8AC3E}">
        <p14:creationId xmlns:p14="http://schemas.microsoft.com/office/powerpoint/2010/main" val="267405571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58" r:id="rId1"/>
    <p:sldLayoutId id="2147483659" r:id="rId2"/>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8" Type="http://schemas.openxmlformats.org/officeDocument/2006/relationships/image" Target="../media/image24.wmf"/><Relationship Id="rId13" Type="http://schemas.openxmlformats.org/officeDocument/2006/relationships/oleObject" Target="../embeddings/oleObject6.bin"/><Relationship Id="rId18" Type="http://schemas.openxmlformats.org/officeDocument/2006/relationships/image" Target="../media/image29.wmf"/><Relationship Id="rId3" Type="http://schemas.openxmlformats.org/officeDocument/2006/relationships/oleObject" Target="../embeddings/oleObject1.bin"/><Relationship Id="rId7" Type="http://schemas.openxmlformats.org/officeDocument/2006/relationships/oleObject" Target="../embeddings/oleObject3.bin"/><Relationship Id="rId12" Type="http://schemas.openxmlformats.org/officeDocument/2006/relationships/image" Target="../media/image26.wmf"/><Relationship Id="rId17" Type="http://schemas.openxmlformats.org/officeDocument/2006/relationships/oleObject" Target="../embeddings/oleObject8.bin"/><Relationship Id="rId2" Type="http://schemas.openxmlformats.org/officeDocument/2006/relationships/slideLayout" Target="../slideLayouts/slideLayout1.xml"/><Relationship Id="rId16" Type="http://schemas.openxmlformats.org/officeDocument/2006/relationships/image" Target="../media/image28.wmf"/><Relationship Id="rId1" Type="http://schemas.openxmlformats.org/officeDocument/2006/relationships/vmlDrawing" Target="../drawings/vmlDrawing1.vml"/><Relationship Id="rId6" Type="http://schemas.openxmlformats.org/officeDocument/2006/relationships/image" Target="../media/image23.wmf"/><Relationship Id="rId11" Type="http://schemas.openxmlformats.org/officeDocument/2006/relationships/oleObject" Target="../embeddings/oleObject5.bin"/><Relationship Id="rId5" Type="http://schemas.openxmlformats.org/officeDocument/2006/relationships/oleObject" Target="../embeddings/oleObject2.bin"/><Relationship Id="rId15" Type="http://schemas.openxmlformats.org/officeDocument/2006/relationships/oleObject" Target="../embeddings/oleObject7.bin"/><Relationship Id="rId10" Type="http://schemas.openxmlformats.org/officeDocument/2006/relationships/image" Target="../media/image25.wmf"/><Relationship Id="rId4" Type="http://schemas.openxmlformats.org/officeDocument/2006/relationships/image" Target="../media/image22.wmf"/><Relationship Id="rId9" Type="http://schemas.openxmlformats.org/officeDocument/2006/relationships/oleObject" Target="../embeddings/oleObject4.bin"/><Relationship Id="rId14" Type="http://schemas.openxmlformats.org/officeDocument/2006/relationships/image" Target="../media/image27.wmf"/></Relationships>
</file>

<file path=ppt/slides/_rels/slide2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slideLayout" Target="../slideLayouts/slideLayout1.xml"/><Relationship Id="rId1" Type="http://schemas.openxmlformats.org/officeDocument/2006/relationships/vmlDrawing" Target="../drawings/vmlDrawing2.vml"/><Relationship Id="rId5" Type="http://schemas.openxmlformats.org/officeDocument/2006/relationships/image" Target="../media/image33.wmf"/><Relationship Id="rId4" Type="http://schemas.openxmlformats.org/officeDocument/2006/relationships/oleObject" Target="../embeddings/oleObject9.bin"/></Relationships>
</file>

<file path=ppt/slides/_rels/slide28.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1.xml"/><Relationship Id="rId1" Type="http://schemas.openxmlformats.org/officeDocument/2006/relationships/vmlDrawing" Target="../drawings/vmlDrawing3.vml"/><Relationship Id="rId4" Type="http://schemas.openxmlformats.org/officeDocument/2006/relationships/image" Target="../media/image35.wmf"/></Relationships>
</file>

<file path=ppt/slides/_rels/slide29.xml.rels><?xml version="1.0" encoding="UTF-8" standalone="yes"?>
<Relationships xmlns="http://schemas.openxmlformats.org/package/2006/relationships"><Relationship Id="rId8" Type="http://schemas.openxmlformats.org/officeDocument/2006/relationships/image" Target="../media/image38.wmf"/><Relationship Id="rId3" Type="http://schemas.openxmlformats.org/officeDocument/2006/relationships/oleObject" Target="../embeddings/oleObject11.bin"/><Relationship Id="rId7" Type="http://schemas.openxmlformats.org/officeDocument/2006/relationships/oleObject" Target="../embeddings/oleObject13.bin"/><Relationship Id="rId2" Type="http://schemas.openxmlformats.org/officeDocument/2006/relationships/slideLayout" Target="../slideLayouts/slideLayout1.xml"/><Relationship Id="rId1" Type="http://schemas.openxmlformats.org/officeDocument/2006/relationships/vmlDrawing" Target="../drawings/vmlDrawing4.vml"/><Relationship Id="rId6" Type="http://schemas.openxmlformats.org/officeDocument/2006/relationships/image" Target="../media/image37.wmf"/><Relationship Id="rId5" Type="http://schemas.openxmlformats.org/officeDocument/2006/relationships/oleObject" Target="../embeddings/oleObject12.bin"/><Relationship Id="rId4" Type="http://schemas.openxmlformats.org/officeDocument/2006/relationships/image" Target="../media/image36.wmf"/></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8" Type="http://schemas.openxmlformats.org/officeDocument/2006/relationships/image" Target="../media/image41.wmf"/><Relationship Id="rId3" Type="http://schemas.openxmlformats.org/officeDocument/2006/relationships/oleObject" Target="../embeddings/oleObject14.bin"/><Relationship Id="rId7" Type="http://schemas.openxmlformats.org/officeDocument/2006/relationships/oleObject" Target="../embeddings/oleObject16.bin"/><Relationship Id="rId2" Type="http://schemas.openxmlformats.org/officeDocument/2006/relationships/slideLayout" Target="../slideLayouts/slideLayout1.xml"/><Relationship Id="rId1" Type="http://schemas.openxmlformats.org/officeDocument/2006/relationships/vmlDrawing" Target="../drawings/vmlDrawing5.vml"/><Relationship Id="rId6" Type="http://schemas.openxmlformats.org/officeDocument/2006/relationships/image" Target="../media/image40.wmf"/><Relationship Id="rId5" Type="http://schemas.openxmlformats.org/officeDocument/2006/relationships/oleObject" Target="../embeddings/oleObject15.bin"/><Relationship Id="rId10" Type="http://schemas.openxmlformats.org/officeDocument/2006/relationships/image" Target="../media/image42.wmf"/><Relationship Id="rId4" Type="http://schemas.openxmlformats.org/officeDocument/2006/relationships/image" Target="../media/image39.wmf"/><Relationship Id="rId9" Type="http://schemas.openxmlformats.org/officeDocument/2006/relationships/oleObject" Target="../embeddings/oleObject17.bin"/></Relationships>
</file>

<file path=ppt/slides/_rels/slide31.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slideLayout" Target="../slideLayouts/slideLayout1.xml"/><Relationship Id="rId1" Type="http://schemas.openxmlformats.org/officeDocument/2006/relationships/vmlDrawing" Target="../drawings/vmlDrawing6.vml"/><Relationship Id="rId6" Type="http://schemas.openxmlformats.org/officeDocument/2006/relationships/image" Target="../media/image40.wmf"/><Relationship Id="rId5" Type="http://schemas.openxmlformats.org/officeDocument/2006/relationships/oleObject" Target="../embeddings/oleObject19.bin"/><Relationship Id="rId4" Type="http://schemas.openxmlformats.org/officeDocument/2006/relationships/image" Target="../media/image39.wmf"/></Relationships>
</file>

<file path=ppt/slides/_rels/slide3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xml"/><Relationship Id="rId4" Type="http://schemas.openxmlformats.org/officeDocument/2006/relationships/image" Target="../media/image45.png"/></Relationships>
</file>

<file path=ppt/slides/_rels/slide33.xml.rels><?xml version="1.0" encoding="UTF-8" standalone="yes"?>
<Relationships xmlns="http://schemas.openxmlformats.org/package/2006/relationships"><Relationship Id="rId8" Type="http://schemas.openxmlformats.org/officeDocument/2006/relationships/image" Target="../media/image48.wmf"/><Relationship Id="rId3" Type="http://schemas.openxmlformats.org/officeDocument/2006/relationships/oleObject" Target="../embeddings/oleObject20.bin"/><Relationship Id="rId7" Type="http://schemas.openxmlformats.org/officeDocument/2006/relationships/oleObject" Target="../embeddings/oleObject22.bin"/><Relationship Id="rId2" Type="http://schemas.openxmlformats.org/officeDocument/2006/relationships/slideLayout" Target="../slideLayouts/slideLayout1.xml"/><Relationship Id="rId1" Type="http://schemas.openxmlformats.org/officeDocument/2006/relationships/vmlDrawing" Target="../drawings/vmlDrawing7.vml"/><Relationship Id="rId6" Type="http://schemas.openxmlformats.org/officeDocument/2006/relationships/image" Target="../media/image47.wmf"/><Relationship Id="rId5" Type="http://schemas.openxmlformats.org/officeDocument/2006/relationships/oleObject" Target="../embeddings/oleObject21.bin"/><Relationship Id="rId4" Type="http://schemas.openxmlformats.org/officeDocument/2006/relationships/image" Target="../media/image46.wmf"/></Relationships>
</file>

<file path=ppt/slides/_rels/slide34.xml.rels><?xml version="1.0" encoding="UTF-8" standalone="yes"?>
<Relationships xmlns="http://schemas.openxmlformats.org/package/2006/relationships"><Relationship Id="rId8" Type="http://schemas.openxmlformats.org/officeDocument/2006/relationships/image" Target="../media/image51.wmf"/><Relationship Id="rId3" Type="http://schemas.openxmlformats.org/officeDocument/2006/relationships/oleObject" Target="../embeddings/oleObject23.bin"/><Relationship Id="rId7" Type="http://schemas.openxmlformats.org/officeDocument/2006/relationships/oleObject" Target="../embeddings/oleObject25.bin"/><Relationship Id="rId2" Type="http://schemas.openxmlformats.org/officeDocument/2006/relationships/slideLayout" Target="../slideLayouts/slideLayout1.xml"/><Relationship Id="rId1" Type="http://schemas.openxmlformats.org/officeDocument/2006/relationships/vmlDrawing" Target="../drawings/vmlDrawing8.vml"/><Relationship Id="rId6" Type="http://schemas.openxmlformats.org/officeDocument/2006/relationships/image" Target="../media/image50.wmf"/><Relationship Id="rId5" Type="http://schemas.openxmlformats.org/officeDocument/2006/relationships/oleObject" Target="../embeddings/oleObject24.bin"/><Relationship Id="rId10" Type="http://schemas.openxmlformats.org/officeDocument/2006/relationships/image" Target="../media/image52.wmf"/><Relationship Id="rId4" Type="http://schemas.openxmlformats.org/officeDocument/2006/relationships/image" Target="../media/image49.wmf"/><Relationship Id="rId9" Type="http://schemas.openxmlformats.org/officeDocument/2006/relationships/oleObject" Target="../embeddings/oleObject26.bin"/></Relationships>
</file>

<file path=ppt/slides/_rels/slide3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8" Type="http://schemas.openxmlformats.org/officeDocument/2006/relationships/oleObject" Target="../embeddings/oleObject29.bin"/><Relationship Id="rId13" Type="http://schemas.openxmlformats.org/officeDocument/2006/relationships/image" Target="../media/image58.wmf"/><Relationship Id="rId3" Type="http://schemas.openxmlformats.org/officeDocument/2006/relationships/notesSlide" Target="../notesSlides/notesSlide1.xml"/><Relationship Id="rId7" Type="http://schemas.openxmlformats.org/officeDocument/2006/relationships/image" Target="../media/image55.wmf"/><Relationship Id="rId12" Type="http://schemas.openxmlformats.org/officeDocument/2006/relationships/oleObject" Target="../embeddings/oleObject31.bin"/><Relationship Id="rId2" Type="http://schemas.openxmlformats.org/officeDocument/2006/relationships/slideLayout" Target="../slideLayouts/slideLayout1.xml"/><Relationship Id="rId1" Type="http://schemas.openxmlformats.org/officeDocument/2006/relationships/vmlDrawing" Target="../drawings/vmlDrawing9.vml"/><Relationship Id="rId6" Type="http://schemas.openxmlformats.org/officeDocument/2006/relationships/oleObject" Target="../embeddings/oleObject28.bin"/><Relationship Id="rId11" Type="http://schemas.openxmlformats.org/officeDocument/2006/relationships/image" Target="../media/image57.wmf"/><Relationship Id="rId5" Type="http://schemas.openxmlformats.org/officeDocument/2006/relationships/image" Target="../media/image54.wmf"/><Relationship Id="rId15" Type="http://schemas.openxmlformats.org/officeDocument/2006/relationships/image" Target="../media/image59.wmf"/><Relationship Id="rId10" Type="http://schemas.openxmlformats.org/officeDocument/2006/relationships/oleObject" Target="../embeddings/oleObject30.bin"/><Relationship Id="rId4" Type="http://schemas.openxmlformats.org/officeDocument/2006/relationships/oleObject" Target="../embeddings/oleObject27.bin"/><Relationship Id="rId9" Type="http://schemas.openxmlformats.org/officeDocument/2006/relationships/image" Target="../media/image56.wmf"/><Relationship Id="rId14" Type="http://schemas.openxmlformats.org/officeDocument/2006/relationships/oleObject" Target="../embeddings/oleObject32.bin"/></Relationships>
</file>

<file path=ppt/slides/_rels/slide37.xml.rels><?xml version="1.0" encoding="UTF-8" standalone="yes"?>
<Relationships xmlns="http://schemas.openxmlformats.org/package/2006/relationships"><Relationship Id="rId8" Type="http://schemas.openxmlformats.org/officeDocument/2006/relationships/image" Target="../media/image62.wmf"/><Relationship Id="rId3" Type="http://schemas.openxmlformats.org/officeDocument/2006/relationships/oleObject" Target="../embeddings/oleObject33.bin"/><Relationship Id="rId7" Type="http://schemas.openxmlformats.org/officeDocument/2006/relationships/oleObject" Target="../embeddings/oleObject35.bin"/><Relationship Id="rId2" Type="http://schemas.openxmlformats.org/officeDocument/2006/relationships/slideLayout" Target="../slideLayouts/slideLayout1.xml"/><Relationship Id="rId1" Type="http://schemas.openxmlformats.org/officeDocument/2006/relationships/vmlDrawing" Target="../drawings/vmlDrawing10.vml"/><Relationship Id="rId6" Type="http://schemas.openxmlformats.org/officeDocument/2006/relationships/image" Target="../media/image61.wmf"/><Relationship Id="rId5" Type="http://schemas.openxmlformats.org/officeDocument/2006/relationships/oleObject" Target="../embeddings/oleObject34.bin"/><Relationship Id="rId4" Type="http://schemas.openxmlformats.org/officeDocument/2006/relationships/image" Target="../media/image60.wmf"/></Relationships>
</file>

<file path=ppt/slides/_rels/slide38.xml.rels><?xml version="1.0" encoding="UTF-8" standalone="yes"?>
<Relationships xmlns="http://schemas.openxmlformats.org/package/2006/relationships"><Relationship Id="rId3" Type="http://schemas.openxmlformats.org/officeDocument/2006/relationships/oleObject" Target="../embeddings/oleObject36.bin"/><Relationship Id="rId2" Type="http://schemas.openxmlformats.org/officeDocument/2006/relationships/slideLayout" Target="../slideLayouts/slideLayout1.xml"/><Relationship Id="rId1" Type="http://schemas.openxmlformats.org/officeDocument/2006/relationships/vmlDrawing" Target="../drawings/vmlDrawing11.vml"/><Relationship Id="rId4" Type="http://schemas.openxmlformats.org/officeDocument/2006/relationships/image" Target="../media/image60.wmf"/></Relationships>
</file>

<file path=ppt/slides/_rels/slide3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8" Type="http://schemas.openxmlformats.org/officeDocument/2006/relationships/image" Target="../media/image67.wmf"/><Relationship Id="rId13" Type="http://schemas.openxmlformats.org/officeDocument/2006/relationships/oleObject" Target="../embeddings/oleObject42.bin"/><Relationship Id="rId3" Type="http://schemas.openxmlformats.org/officeDocument/2006/relationships/oleObject" Target="../embeddings/oleObject37.bin"/><Relationship Id="rId7" Type="http://schemas.openxmlformats.org/officeDocument/2006/relationships/oleObject" Target="../embeddings/oleObject39.bin"/><Relationship Id="rId12" Type="http://schemas.openxmlformats.org/officeDocument/2006/relationships/image" Target="../media/image69.wmf"/><Relationship Id="rId2" Type="http://schemas.openxmlformats.org/officeDocument/2006/relationships/slideLayout" Target="../slideLayouts/slideLayout1.xml"/><Relationship Id="rId16" Type="http://schemas.openxmlformats.org/officeDocument/2006/relationships/image" Target="../media/image50.wmf"/><Relationship Id="rId1" Type="http://schemas.openxmlformats.org/officeDocument/2006/relationships/vmlDrawing" Target="../drawings/vmlDrawing12.vml"/><Relationship Id="rId6" Type="http://schemas.openxmlformats.org/officeDocument/2006/relationships/image" Target="../media/image66.wmf"/><Relationship Id="rId11" Type="http://schemas.openxmlformats.org/officeDocument/2006/relationships/oleObject" Target="../embeddings/oleObject41.bin"/><Relationship Id="rId5" Type="http://schemas.openxmlformats.org/officeDocument/2006/relationships/oleObject" Target="../embeddings/oleObject38.bin"/><Relationship Id="rId15" Type="http://schemas.openxmlformats.org/officeDocument/2006/relationships/oleObject" Target="../embeddings/oleObject43.bin"/><Relationship Id="rId10" Type="http://schemas.openxmlformats.org/officeDocument/2006/relationships/image" Target="../media/image68.wmf"/><Relationship Id="rId4" Type="http://schemas.openxmlformats.org/officeDocument/2006/relationships/image" Target="../media/image65.wmf"/><Relationship Id="rId9" Type="http://schemas.openxmlformats.org/officeDocument/2006/relationships/oleObject" Target="../embeddings/oleObject40.bin"/><Relationship Id="rId14" Type="http://schemas.openxmlformats.org/officeDocument/2006/relationships/image" Target="../media/image62.wmf"/></Relationships>
</file>

<file path=ppt/slides/_rels/slide41.xml.rels><?xml version="1.0" encoding="UTF-8" standalone="yes"?>
<Relationships xmlns="http://schemas.openxmlformats.org/package/2006/relationships"><Relationship Id="rId8" Type="http://schemas.openxmlformats.org/officeDocument/2006/relationships/image" Target="../media/image71.wmf"/><Relationship Id="rId3" Type="http://schemas.openxmlformats.org/officeDocument/2006/relationships/oleObject" Target="../embeddings/oleObject44.bin"/><Relationship Id="rId7" Type="http://schemas.openxmlformats.org/officeDocument/2006/relationships/oleObject" Target="../embeddings/oleObject46.bin"/><Relationship Id="rId12" Type="http://schemas.openxmlformats.org/officeDocument/2006/relationships/image" Target="../media/image73.wmf"/><Relationship Id="rId2" Type="http://schemas.openxmlformats.org/officeDocument/2006/relationships/slideLayout" Target="../slideLayouts/slideLayout1.xml"/><Relationship Id="rId1" Type="http://schemas.openxmlformats.org/officeDocument/2006/relationships/vmlDrawing" Target="../drawings/vmlDrawing13.vml"/><Relationship Id="rId6" Type="http://schemas.openxmlformats.org/officeDocument/2006/relationships/image" Target="../media/image70.wmf"/><Relationship Id="rId11" Type="http://schemas.openxmlformats.org/officeDocument/2006/relationships/oleObject" Target="../embeddings/oleObject48.bin"/><Relationship Id="rId5" Type="http://schemas.openxmlformats.org/officeDocument/2006/relationships/oleObject" Target="../embeddings/oleObject45.bin"/><Relationship Id="rId10" Type="http://schemas.openxmlformats.org/officeDocument/2006/relationships/image" Target="../media/image72.wmf"/><Relationship Id="rId4" Type="http://schemas.openxmlformats.org/officeDocument/2006/relationships/image" Target="../media/image62.wmf"/><Relationship Id="rId9" Type="http://schemas.openxmlformats.org/officeDocument/2006/relationships/oleObject" Target="../embeddings/oleObject47.bin"/></Relationships>
</file>

<file path=ppt/slides/_rels/slide42.xml.rels><?xml version="1.0" encoding="UTF-8" standalone="yes"?>
<Relationships xmlns="http://schemas.openxmlformats.org/package/2006/relationships"><Relationship Id="rId8" Type="http://schemas.openxmlformats.org/officeDocument/2006/relationships/image" Target="../media/image76.wmf"/><Relationship Id="rId3" Type="http://schemas.openxmlformats.org/officeDocument/2006/relationships/oleObject" Target="../embeddings/oleObject49.bin"/><Relationship Id="rId7" Type="http://schemas.openxmlformats.org/officeDocument/2006/relationships/oleObject" Target="../embeddings/oleObject51.bin"/><Relationship Id="rId12" Type="http://schemas.openxmlformats.org/officeDocument/2006/relationships/image" Target="../media/image78.wmf"/><Relationship Id="rId2" Type="http://schemas.openxmlformats.org/officeDocument/2006/relationships/slideLayout" Target="../slideLayouts/slideLayout1.xml"/><Relationship Id="rId1" Type="http://schemas.openxmlformats.org/officeDocument/2006/relationships/vmlDrawing" Target="../drawings/vmlDrawing14.vml"/><Relationship Id="rId6" Type="http://schemas.openxmlformats.org/officeDocument/2006/relationships/image" Target="../media/image75.wmf"/><Relationship Id="rId11" Type="http://schemas.openxmlformats.org/officeDocument/2006/relationships/oleObject" Target="../embeddings/oleObject53.bin"/><Relationship Id="rId5" Type="http://schemas.openxmlformats.org/officeDocument/2006/relationships/oleObject" Target="../embeddings/oleObject50.bin"/><Relationship Id="rId10" Type="http://schemas.openxmlformats.org/officeDocument/2006/relationships/image" Target="../media/image77.wmf"/><Relationship Id="rId4" Type="http://schemas.openxmlformats.org/officeDocument/2006/relationships/image" Target="../media/image74.wmf"/><Relationship Id="rId9" Type="http://schemas.openxmlformats.org/officeDocument/2006/relationships/oleObject" Target="../embeddings/oleObject52.bin"/></Relationships>
</file>

<file path=ppt/slides/_rels/slide43.xml.rels><?xml version="1.0" encoding="UTF-8" standalone="yes"?>
<Relationships xmlns="http://schemas.openxmlformats.org/package/2006/relationships"><Relationship Id="rId8" Type="http://schemas.openxmlformats.org/officeDocument/2006/relationships/image" Target="../media/image81.wmf"/><Relationship Id="rId3" Type="http://schemas.openxmlformats.org/officeDocument/2006/relationships/oleObject" Target="../embeddings/oleObject54.bin"/><Relationship Id="rId7" Type="http://schemas.openxmlformats.org/officeDocument/2006/relationships/oleObject" Target="../embeddings/oleObject56.bin"/><Relationship Id="rId2" Type="http://schemas.openxmlformats.org/officeDocument/2006/relationships/slideLayout" Target="../slideLayouts/slideLayout1.xml"/><Relationship Id="rId1" Type="http://schemas.openxmlformats.org/officeDocument/2006/relationships/vmlDrawing" Target="../drawings/vmlDrawing15.vml"/><Relationship Id="rId6" Type="http://schemas.openxmlformats.org/officeDocument/2006/relationships/image" Target="../media/image80.wmf"/><Relationship Id="rId5" Type="http://schemas.openxmlformats.org/officeDocument/2006/relationships/oleObject" Target="../embeddings/oleObject55.bin"/><Relationship Id="rId4" Type="http://schemas.openxmlformats.org/officeDocument/2006/relationships/image" Target="../media/image79.wmf"/></Relationships>
</file>

<file path=ppt/slides/_rels/slide44.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8" Type="http://schemas.openxmlformats.org/officeDocument/2006/relationships/image" Target="../media/image85.wmf"/><Relationship Id="rId3" Type="http://schemas.openxmlformats.org/officeDocument/2006/relationships/oleObject" Target="../embeddings/oleObject57.bin"/><Relationship Id="rId7" Type="http://schemas.openxmlformats.org/officeDocument/2006/relationships/oleObject" Target="../embeddings/oleObject59.bin"/><Relationship Id="rId2" Type="http://schemas.openxmlformats.org/officeDocument/2006/relationships/slideLayout" Target="../slideLayouts/slideLayout1.xml"/><Relationship Id="rId1" Type="http://schemas.openxmlformats.org/officeDocument/2006/relationships/vmlDrawing" Target="../drawings/vmlDrawing16.vml"/><Relationship Id="rId6" Type="http://schemas.openxmlformats.org/officeDocument/2006/relationships/image" Target="../media/image84.wmf"/><Relationship Id="rId5" Type="http://schemas.openxmlformats.org/officeDocument/2006/relationships/oleObject" Target="../embeddings/oleObject58.bin"/><Relationship Id="rId4" Type="http://schemas.openxmlformats.org/officeDocument/2006/relationships/image" Target="../media/image83.wmf"/></Relationships>
</file>

<file path=ppt/slides/_rels/slide46.xml.rels><?xml version="1.0" encoding="UTF-8" standalone="yes"?>
<Relationships xmlns="http://schemas.openxmlformats.org/package/2006/relationships"><Relationship Id="rId8" Type="http://schemas.openxmlformats.org/officeDocument/2006/relationships/image" Target="../media/image88.wmf"/><Relationship Id="rId3" Type="http://schemas.openxmlformats.org/officeDocument/2006/relationships/oleObject" Target="../embeddings/oleObject60.bin"/><Relationship Id="rId7" Type="http://schemas.openxmlformats.org/officeDocument/2006/relationships/oleObject" Target="../embeddings/oleObject62.bin"/><Relationship Id="rId12" Type="http://schemas.openxmlformats.org/officeDocument/2006/relationships/image" Target="../media/image90.wmf"/><Relationship Id="rId2" Type="http://schemas.openxmlformats.org/officeDocument/2006/relationships/slideLayout" Target="../slideLayouts/slideLayout1.xml"/><Relationship Id="rId1" Type="http://schemas.openxmlformats.org/officeDocument/2006/relationships/vmlDrawing" Target="../drawings/vmlDrawing17.vml"/><Relationship Id="rId6" Type="http://schemas.openxmlformats.org/officeDocument/2006/relationships/image" Target="../media/image87.wmf"/><Relationship Id="rId11" Type="http://schemas.openxmlformats.org/officeDocument/2006/relationships/oleObject" Target="../embeddings/oleObject64.bin"/><Relationship Id="rId5" Type="http://schemas.openxmlformats.org/officeDocument/2006/relationships/oleObject" Target="../embeddings/oleObject61.bin"/><Relationship Id="rId10" Type="http://schemas.openxmlformats.org/officeDocument/2006/relationships/image" Target="../media/image89.wmf"/><Relationship Id="rId4" Type="http://schemas.openxmlformats.org/officeDocument/2006/relationships/image" Target="../media/image86.wmf"/><Relationship Id="rId9" Type="http://schemas.openxmlformats.org/officeDocument/2006/relationships/oleObject" Target="../embeddings/oleObject63.bin"/></Relationships>
</file>

<file path=ppt/slides/_rels/slide47.xml.rels><?xml version="1.0" encoding="UTF-8" standalone="yes"?>
<Relationships xmlns="http://schemas.openxmlformats.org/package/2006/relationships"><Relationship Id="rId8" Type="http://schemas.openxmlformats.org/officeDocument/2006/relationships/image" Target="../media/image93.wmf"/><Relationship Id="rId3" Type="http://schemas.openxmlformats.org/officeDocument/2006/relationships/oleObject" Target="../embeddings/oleObject65.bin"/><Relationship Id="rId7" Type="http://schemas.openxmlformats.org/officeDocument/2006/relationships/oleObject" Target="../embeddings/oleObject67.bin"/><Relationship Id="rId2" Type="http://schemas.openxmlformats.org/officeDocument/2006/relationships/slideLayout" Target="../slideLayouts/slideLayout1.xml"/><Relationship Id="rId1" Type="http://schemas.openxmlformats.org/officeDocument/2006/relationships/vmlDrawing" Target="../drawings/vmlDrawing18.vml"/><Relationship Id="rId6" Type="http://schemas.openxmlformats.org/officeDocument/2006/relationships/image" Target="../media/image92.wmf"/><Relationship Id="rId5" Type="http://schemas.openxmlformats.org/officeDocument/2006/relationships/oleObject" Target="../embeddings/oleObject66.bin"/><Relationship Id="rId4" Type="http://schemas.openxmlformats.org/officeDocument/2006/relationships/image" Target="../media/image91.wmf"/></Relationships>
</file>

<file path=ppt/slides/_rels/slide48.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8" Type="http://schemas.openxmlformats.org/officeDocument/2006/relationships/image" Target="../media/image100.png"/><Relationship Id="rId3" Type="http://schemas.openxmlformats.org/officeDocument/2006/relationships/image" Target="../media/image99.png"/><Relationship Id="rId7" Type="http://schemas.openxmlformats.org/officeDocument/2006/relationships/image" Target="../media/image98.wmf"/><Relationship Id="rId2" Type="http://schemas.openxmlformats.org/officeDocument/2006/relationships/slideLayout" Target="../slideLayouts/slideLayout1.xml"/><Relationship Id="rId1" Type="http://schemas.openxmlformats.org/officeDocument/2006/relationships/vmlDrawing" Target="../drawings/vmlDrawing19.vml"/><Relationship Id="rId6" Type="http://schemas.openxmlformats.org/officeDocument/2006/relationships/oleObject" Target="../embeddings/oleObject69.bin"/><Relationship Id="rId5" Type="http://schemas.openxmlformats.org/officeDocument/2006/relationships/image" Target="../media/image97.wmf"/><Relationship Id="rId4" Type="http://schemas.openxmlformats.org/officeDocument/2006/relationships/oleObject" Target="../embeddings/oleObject68.bin"/></Relationships>
</file>

<file path=ppt/slides/_rels/slide51.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1.xml"/><Relationship Id="rId4" Type="http://schemas.openxmlformats.org/officeDocument/2006/relationships/image" Target="../media/image103.png"/></Relationships>
</file>

<file path=ppt/slides/_rels/slide52.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1.xml"/><Relationship Id="rId4" Type="http://schemas.openxmlformats.org/officeDocument/2006/relationships/image" Target="../media/image106.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object 15">
            <a:extLst>
              <a:ext uri="{FF2B5EF4-FFF2-40B4-BE49-F238E27FC236}">
                <a16:creationId xmlns:a16="http://schemas.microsoft.com/office/drawing/2014/main" id="{FC655728-B111-4617-8A4B-AAE62982636E}"/>
              </a:ext>
            </a:extLst>
          </p:cNvPr>
          <p:cNvSpPr>
            <a:spLocks noChangeArrowheads="1"/>
          </p:cNvSpPr>
          <p:nvPr/>
        </p:nvSpPr>
        <p:spPr bwMode="auto">
          <a:xfrm>
            <a:off x="457200" y="7048500"/>
            <a:ext cx="7938" cy="266700"/>
          </a:xfrm>
          <a:custGeom>
            <a:avLst/>
            <a:gdLst>
              <a:gd name="T0" fmla="*/ 0 w 7620"/>
              <a:gd name="T1" fmla="*/ 12192 h 266700"/>
              <a:gd name="T2" fmla="*/ 0 w 7620"/>
              <a:gd name="T3" fmla="*/ 266700 h 266700"/>
              <a:gd name="T4" fmla="*/ 0 w 7620"/>
              <a:gd name="T5" fmla="*/ 0 h 266700"/>
              <a:gd name="T6" fmla="*/ 12443 w 7620"/>
              <a:gd name="T7" fmla="*/ 6096 h 266700"/>
              <a:gd name="T8" fmla="*/ 0 w 7620"/>
              <a:gd name="T9" fmla="*/ 12192 h 266700"/>
              <a:gd name="T10" fmla="*/ 0 60000 65536"/>
              <a:gd name="T11" fmla="*/ 0 60000 65536"/>
              <a:gd name="T12" fmla="*/ 0 60000 65536"/>
              <a:gd name="T13" fmla="*/ 0 60000 65536"/>
              <a:gd name="T14" fmla="*/ 0 60000 65536"/>
              <a:gd name="T15" fmla="*/ 0 w 7620"/>
              <a:gd name="T16" fmla="*/ 0 h 266700"/>
              <a:gd name="T17" fmla="*/ 7620 w 7620"/>
              <a:gd name="T18" fmla="*/ 266700 h 266700"/>
            </a:gdLst>
            <a:ahLst/>
            <a:cxnLst>
              <a:cxn ang="T10">
                <a:pos x="T0" y="T1"/>
              </a:cxn>
              <a:cxn ang="T11">
                <a:pos x="T2" y="T3"/>
              </a:cxn>
              <a:cxn ang="T12">
                <a:pos x="T4" y="T5"/>
              </a:cxn>
              <a:cxn ang="T13">
                <a:pos x="T6" y="T7"/>
              </a:cxn>
              <a:cxn ang="T14">
                <a:pos x="T8" y="T9"/>
              </a:cxn>
            </a:cxnLst>
            <a:rect l="T15" t="T16" r="T17" b="T18"/>
            <a:pathLst>
              <a:path w="7620" h="266700">
                <a:moveTo>
                  <a:pt x="0" y="12192"/>
                </a:moveTo>
                <a:lnTo>
                  <a:pt x="0" y="266700"/>
                </a:lnTo>
                <a:lnTo>
                  <a:pt x="0" y="0"/>
                </a:lnTo>
                <a:lnTo>
                  <a:pt x="7620" y="6096"/>
                </a:lnTo>
                <a:lnTo>
                  <a:pt x="0" y="12192"/>
                </a:lnTo>
                <a:close/>
              </a:path>
            </a:pathLst>
          </a:custGeom>
          <a:solidFill>
            <a:srgbClr val="46AAC4"/>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endParaRPr lang="en-US"/>
          </a:p>
        </p:txBody>
      </p:sp>
      <p:sp>
        <p:nvSpPr>
          <p:cNvPr id="3075" name="TextBox 2">
            <a:extLst>
              <a:ext uri="{FF2B5EF4-FFF2-40B4-BE49-F238E27FC236}">
                <a16:creationId xmlns:a16="http://schemas.microsoft.com/office/drawing/2014/main" id="{F8AB5AE2-13B4-4698-8C3A-91BF0B65C12D}"/>
              </a:ext>
            </a:extLst>
          </p:cNvPr>
          <p:cNvSpPr txBox="1">
            <a:spLocks noChangeArrowheads="1"/>
          </p:cNvSpPr>
          <p:nvPr/>
        </p:nvSpPr>
        <p:spPr bwMode="auto">
          <a:xfrm>
            <a:off x="814388" y="3100388"/>
            <a:ext cx="8429625" cy="1754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IN" altLang="en-US" sz="5400" b="1">
                <a:solidFill>
                  <a:srgbClr val="C00000"/>
                </a:solidFill>
                <a:latin typeface="Times New Roman" panose="02020603050405020304" pitchFamily="18" charset="0"/>
                <a:cs typeface="Times New Roman" panose="02020603050405020304" pitchFamily="18" charset="0"/>
              </a:rPr>
              <a:t>Gas Absorption-Desorption or Stripping</a:t>
            </a:r>
          </a:p>
        </p:txBody>
      </p:sp>
    </p:spTree>
  </p:cSld>
  <p:clrMapOvr>
    <a:masterClrMapping/>
  </p:clrMapOvr>
  <p:transition spd="slow" advTm="38330"/>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object 15">
            <a:extLst>
              <a:ext uri="{FF2B5EF4-FFF2-40B4-BE49-F238E27FC236}">
                <a16:creationId xmlns:a16="http://schemas.microsoft.com/office/drawing/2014/main" id="{5CBC17B6-8BEC-4F4F-8699-9F5830A87463}"/>
              </a:ext>
            </a:extLst>
          </p:cNvPr>
          <p:cNvSpPr>
            <a:spLocks noChangeArrowheads="1"/>
          </p:cNvSpPr>
          <p:nvPr/>
        </p:nvSpPr>
        <p:spPr bwMode="auto">
          <a:xfrm>
            <a:off x="457200" y="7048500"/>
            <a:ext cx="7938" cy="266700"/>
          </a:xfrm>
          <a:custGeom>
            <a:avLst/>
            <a:gdLst>
              <a:gd name="T0" fmla="*/ 0 w 7620"/>
              <a:gd name="T1" fmla="*/ 12192 h 266700"/>
              <a:gd name="T2" fmla="*/ 0 w 7620"/>
              <a:gd name="T3" fmla="*/ 266700 h 266700"/>
              <a:gd name="T4" fmla="*/ 0 w 7620"/>
              <a:gd name="T5" fmla="*/ 0 h 266700"/>
              <a:gd name="T6" fmla="*/ 12443 w 7620"/>
              <a:gd name="T7" fmla="*/ 6096 h 266700"/>
              <a:gd name="T8" fmla="*/ 0 w 7620"/>
              <a:gd name="T9" fmla="*/ 12192 h 266700"/>
              <a:gd name="T10" fmla="*/ 0 60000 65536"/>
              <a:gd name="T11" fmla="*/ 0 60000 65536"/>
              <a:gd name="T12" fmla="*/ 0 60000 65536"/>
              <a:gd name="T13" fmla="*/ 0 60000 65536"/>
              <a:gd name="T14" fmla="*/ 0 60000 65536"/>
              <a:gd name="T15" fmla="*/ 0 w 7620"/>
              <a:gd name="T16" fmla="*/ 0 h 266700"/>
              <a:gd name="T17" fmla="*/ 7620 w 7620"/>
              <a:gd name="T18" fmla="*/ 266700 h 266700"/>
            </a:gdLst>
            <a:ahLst/>
            <a:cxnLst>
              <a:cxn ang="T10">
                <a:pos x="T0" y="T1"/>
              </a:cxn>
              <a:cxn ang="T11">
                <a:pos x="T2" y="T3"/>
              </a:cxn>
              <a:cxn ang="T12">
                <a:pos x="T4" y="T5"/>
              </a:cxn>
              <a:cxn ang="T13">
                <a:pos x="T6" y="T7"/>
              </a:cxn>
              <a:cxn ang="T14">
                <a:pos x="T8" y="T9"/>
              </a:cxn>
            </a:cxnLst>
            <a:rect l="T15" t="T16" r="T17" b="T18"/>
            <a:pathLst>
              <a:path w="7620" h="266700">
                <a:moveTo>
                  <a:pt x="0" y="12192"/>
                </a:moveTo>
                <a:lnTo>
                  <a:pt x="0" y="266700"/>
                </a:lnTo>
                <a:lnTo>
                  <a:pt x="0" y="0"/>
                </a:lnTo>
                <a:lnTo>
                  <a:pt x="7620" y="6096"/>
                </a:lnTo>
                <a:lnTo>
                  <a:pt x="0" y="12192"/>
                </a:lnTo>
                <a:close/>
              </a:path>
            </a:pathLst>
          </a:custGeom>
          <a:solidFill>
            <a:srgbClr val="46AAC4"/>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endParaRPr lang="en-US"/>
          </a:p>
        </p:txBody>
      </p:sp>
      <p:pic>
        <p:nvPicPr>
          <p:cNvPr id="12291" name="Picture 1">
            <a:extLst>
              <a:ext uri="{FF2B5EF4-FFF2-40B4-BE49-F238E27FC236}">
                <a16:creationId xmlns:a16="http://schemas.microsoft.com/office/drawing/2014/main" id="{623202CB-5460-4B1A-988A-C4050F76AD9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771650" y="157163"/>
            <a:ext cx="6515100" cy="745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advTm="38330"/>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object 15">
            <a:extLst>
              <a:ext uri="{FF2B5EF4-FFF2-40B4-BE49-F238E27FC236}">
                <a16:creationId xmlns:a16="http://schemas.microsoft.com/office/drawing/2014/main" id="{C785C2D9-0D0A-44F7-9004-E695BC1862CC}"/>
              </a:ext>
            </a:extLst>
          </p:cNvPr>
          <p:cNvSpPr>
            <a:spLocks noChangeArrowheads="1"/>
          </p:cNvSpPr>
          <p:nvPr/>
        </p:nvSpPr>
        <p:spPr bwMode="auto">
          <a:xfrm>
            <a:off x="457200" y="7048500"/>
            <a:ext cx="7938" cy="266700"/>
          </a:xfrm>
          <a:custGeom>
            <a:avLst/>
            <a:gdLst>
              <a:gd name="T0" fmla="*/ 0 w 7620"/>
              <a:gd name="T1" fmla="*/ 12192 h 266700"/>
              <a:gd name="T2" fmla="*/ 0 w 7620"/>
              <a:gd name="T3" fmla="*/ 266700 h 266700"/>
              <a:gd name="T4" fmla="*/ 0 w 7620"/>
              <a:gd name="T5" fmla="*/ 0 h 266700"/>
              <a:gd name="T6" fmla="*/ 12443 w 7620"/>
              <a:gd name="T7" fmla="*/ 6096 h 266700"/>
              <a:gd name="T8" fmla="*/ 0 w 7620"/>
              <a:gd name="T9" fmla="*/ 12192 h 266700"/>
              <a:gd name="T10" fmla="*/ 0 60000 65536"/>
              <a:gd name="T11" fmla="*/ 0 60000 65536"/>
              <a:gd name="T12" fmla="*/ 0 60000 65536"/>
              <a:gd name="T13" fmla="*/ 0 60000 65536"/>
              <a:gd name="T14" fmla="*/ 0 60000 65536"/>
              <a:gd name="T15" fmla="*/ 0 w 7620"/>
              <a:gd name="T16" fmla="*/ 0 h 266700"/>
              <a:gd name="T17" fmla="*/ 7620 w 7620"/>
              <a:gd name="T18" fmla="*/ 266700 h 266700"/>
            </a:gdLst>
            <a:ahLst/>
            <a:cxnLst>
              <a:cxn ang="T10">
                <a:pos x="T0" y="T1"/>
              </a:cxn>
              <a:cxn ang="T11">
                <a:pos x="T2" y="T3"/>
              </a:cxn>
              <a:cxn ang="T12">
                <a:pos x="T4" y="T5"/>
              </a:cxn>
              <a:cxn ang="T13">
                <a:pos x="T6" y="T7"/>
              </a:cxn>
              <a:cxn ang="T14">
                <a:pos x="T8" y="T9"/>
              </a:cxn>
            </a:cxnLst>
            <a:rect l="T15" t="T16" r="T17" b="T18"/>
            <a:pathLst>
              <a:path w="7620" h="266700">
                <a:moveTo>
                  <a:pt x="0" y="12192"/>
                </a:moveTo>
                <a:lnTo>
                  <a:pt x="0" y="266700"/>
                </a:lnTo>
                <a:lnTo>
                  <a:pt x="0" y="0"/>
                </a:lnTo>
                <a:lnTo>
                  <a:pt x="7620" y="6096"/>
                </a:lnTo>
                <a:lnTo>
                  <a:pt x="0" y="12192"/>
                </a:lnTo>
                <a:close/>
              </a:path>
            </a:pathLst>
          </a:custGeom>
          <a:solidFill>
            <a:srgbClr val="46AAC4"/>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endParaRPr lang="en-US"/>
          </a:p>
        </p:txBody>
      </p:sp>
      <p:pic>
        <p:nvPicPr>
          <p:cNvPr id="13315" name="Picture 3">
            <a:extLst>
              <a:ext uri="{FF2B5EF4-FFF2-40B4-BE49-F238E27FC236}">
                <a16:creationId xmlns:a16="http://schemas.microsoft.com/office/drawing/2014/main" id="{19F72A1E-D933-4DAB-8EB8-0376BE2D40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5825" y="2243138"/>
            <a:ext cx="8801100" cy="441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6" name="TextBox 6">
            <a:extLst>
              <a:ext uri="{FF2B5EF4-FFF2-40B4-BE49-F238E27FC236}">
                <a16:creationId xmlns:a16="http://schemas.microsoft.com/office/drawing/2014/main" id="{B06319C1-0E72-493F-ADF2-AA01A7F5FABC}"/>
              </a:ext>
            </a:extLst>
          </p:cNvPr>
          <p:cNvSpPr txBox="1">
            <a:spLocks noChangeArrowheads="1"/>
          </p:cNvSpPr>
          <p:nvPr/>
        </p:nvSpPr>
        <p:spPr bwMode="auto">
          <a:xfrm>
            <a:off x="528638" y="671513"/>
            <a:ext cx="914400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IN" altLang="en-US" sz="3600" b="1">
                <a:solidFill>
                  <a:srgbClr val="FF0000"/>
                </a:solidFill>
              </a:rPr>
              <a:t>Design of Absorber/Stripper</a:t>
            </a:r>
          </a:p>
        </p:txBody>
      </p:sp>
      <p:sp>
        <p:nvSpPr>
          <p:cNvPr id="13317" name="TextBox 7">
            <a:extLst>
              <a:ext uri="{FF2B5EF4-FFF2-40B4-BE49-F238E27FC236}">
                <a16:creationId xmlns:a16="http://schemas.microsoft.com/office/drawing/2014/main" id="{B0DCC8D6-5AFB-445F-AA65-5D3B7FF36F8A}"/>
              </a:ext>
            </a:extLst>
          </p:cNvPr>
          <p:cNvSpPr txBox="1">
            <a:spLocks noChangeArrowheads="1"/>
          </p:cNvSpPr>
          <p:nvPr/>
        </p:nvSpPr>
        <p:spPr bwMode="auto">
          <a:xfrm>
            <a:off x="742950" y="1457325"/>
            <a:ext cx="31432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IN" altLang="en-US" sz="2800" b="1">
                <a:solidFill>
                  <a:srgbClr val="00B050"/>
                </a:solidFill>
              </a:rPr>
              <a:t>Design Steps :</a:t>
            </a:r>
          </a:p>
        </p:txBody>
      </p:sp>
    </p:spTree>
  </p:cSld>
  <p:clrMapOvr>
    <a:masterClrMapping/>
  </p:clrMapOvr>
  <p:transition spd="slow" advTm="38330"/>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object 15">
            <a:extLst>
              <a:ext uri="{FF2B5EF4-FFF2-40B4-BE49-F238E27FC236}">
                <a16:creationId xmlns:a16="http://schemas.microsoft.com/office/drawing/2014/main" id="{C3F43552-37F4-49B0-8AC6-0F18838B9780}"/>
              </a:ext>
            </a:extLst>
          </p:cNvPr>
          <p:cNvSpPr>
            <a:spLocks noChangeArrowheads="1"/>
          </p:cNvSpPr>
          <p:nvPr/>
        </p:nvSpPr>
        <p:spPr bwMode="auto">
          <a:xfrm>
            <a:off x="457200" y="7048500"/>
            <a:ext cx="7938" cy="266700"/>
          </a:xfrm>
          <a:custGeom>
            <a:avLst/>
            <a:gdLst>
              <a:gd name="T0" fmla="*/ 0 w 7620"/>
              <a:gd name="T1" fmla="*/ 12192 h 266700"/>
              <a:gd name="T2" fmla="*/ 0 w 7620"/>
              <a:gd name="T3" fmla="*/ 266700 h 266700"/>
              <a:gd name="T4" fmla="*/ 0 w 7620"/>
              <a:gd name="T5" fmla="*/ 0 h 266700"/>
              <a:gd name="T6" fmla="*/ 12443 w 7620"/>
              <a:gd name="T7" fmla="*/ 6096 h 266700"/>
              <a:gd name="T8" fmla="*/ 0 w 7620"/>
              <a:gd name="T9" fmla="*/ 12192 h 266700"/>
              <a:gd name="T10" fmla="*/ 0 60000 65536"/>
              <a:gd name="T11" fmla="*/ 0 60000 65536"/>
              <a:gd name="T12" fmla="*/ 0 60000 65536"/>
              <a:gd name="T13" fmla="*/ 0 60000 65536"/>
              <a:gd name="T14" fmla="*/ 0 60000 65536"/>
              <a:gd name="T15" fmla="*/ 0 w 7620"/>
              <a:gd name="T16" fmla="*/ 0 h 266700"/>
              <a:gd name="T17" fmla="*/ 7620 w 7620"/>
              <a:gd name="T18" fmla="*/ 266700 h 266700"/>
            </a:gdLst>
            <a:ahLst/>
            <a:cxnLst>
              <a:cxn ang="T10">
                <a:pos x="T0" y="T1"/>
              </a:cxn>
              <a:cxn ang="T11">
                <a:pos x="T2" y="T3"/>
              </a:cxn>
              <a:cxn ang="T12">
                <a:pos x="T4" y="T5"/>
              </a:cxn>
              <a:cxn ang="T13">
                <a:pos x="T6" y="T7"/>
              </a:cxn>
              <a:cxn ang="T14">
                <a:pos x="T8" y="T9"/>
              </a:cxn>
            </a:cxnLst>
            <a:rect l="T15" t="T16" r="T17" b="T18"/>
            <a:pathLst>
              <a:path w="7620" h="266700">
                <a:moveTo>
                  <a:pt x="0" y="12192"/>
                </a:moveTo>
                <a:lnTo>
                  <a:pt x="0" y="266700"/>
                </a:lnTo>
                <a:lnTo>
                  <a:pt x="0" y="0"/>
                </a:lnTo>
                <a:lnTo>
                  <a:pt x="7620" y="6096"/>
                </a:lnTo>
                <a:lnTo>
                  <a:pt x="0" y="12192"/>
                </a:lnTo>
                <a:close/>
              </a:path>
            </a:pathLst>
          </a:custGeom>
          <a:solidFill>
            <a:srgbClr val="46AAC4"/>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endParaRPr lang="en-US"/>
          </a:p>
        </p:txBody>
      </p:sp>
      <p:pic>
        <p:nvPicPr>
          <p:cNvPr id="14339" name="Picture 3">
            <a:extLst>
              <a:ext uri="{FF2B5EF4-FFF2-40B4-BE49-F238E27FC236}">
                <a16:creationId xmlns:a16="http://schemas.microsoft.com/office/drawing/2014/main" id="{1496B397-E5CA-4171-B66D-96BE656772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2888" y="1600200"/>
            <a:ext cx="4946650" cy="565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40" name="Picture 5">
            <a:extLst>
              <a:ext uri="{FF2B5EF4-FFF2-40B4-BE49-F238E27FC236}">
                <a16:creationId xmlns:a16="http://schemas.microsoft.com/office/drawing/2014/main" id="{7D2909B9-FE14-47B3-932D-AEBC03978C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00513" y="1314450"/>
            <a:ext cx="5610225" cy="119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41" name="Picture 6">
            <a:extLst>
              <a:ext uri="{FF2B5EF4-FFF2-40B4-BE49-F238E27FC236}">
                <a16:creationId xmlns:a16="http://schemas.microsoft.com/office/drawing/2014/main" id="{ECCDFD60-F910-4522-A004-6D1B4FEDA7E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43388" y="3028950"/>
            <a:ext cx="5562600" cy="1133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42" name="Picture 8">
            <a:extLst>
              <a:ext uri="{FF2B5EF4-FFF2-40B4-BE49-F238E27FC236}">
                <a16:creationId xmlns:a16="http://schemas.microsoft.com/office/drawing/2014/main" id="{FE1E800B-513D-414E-8A05-866DD853A18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29263" y="4814888"/>
            <a:ext cx="4191000" cy="131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43" name="Picture 9">
            <a:extLst>
              <a:ext uri="{FF2B5EF4-FFF2-40B4-BE49-F238E27FC236}">
                <a16:creationId xmlns:a16="http://schemas.microsoft.com/office/drawing/2014/main" id="{4AA205DA-9B95-44B0-B438-0401F6CA7C2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00200" y="0"/>
            <a:ext cx="6305550"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1" name="Straight Connector 10">
            <a:extLst>
              <a:ext uri="{FF2B5EF4-FFF2-40B4-BE49-F238E27FC236}">
                <a16:creationId xmlns:a16="http://schemas.microsoft.com/office/drawing/2014/main" id="{5A3496D4-6619-4E9F-AF68-F4E81AB2BD16}"/>
              </a:ext>
            </a:extLst>
          </p:cNvPr>
          <p:cNvCxnSpPr/>
          <p:nvPr/>
        </p:nvCxnSpPr>
        <p:spPr>
          <a:xfrm>
            <a:off x="1528763" y="1171575"/>
            <a:ext cx="6715125" cy="1588"/>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advTm="38330"/>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object 15">
            <a:extLst>
              <a:ext uri="{FF2B5EF4-FFF2-40B4-BE49-F238E27FC236}">
                <a16:creationId xmlns:a16="http://schemas.microsoft.com/office/drawing/2014/main" id="{7B8933CA-BDF4-4082-AC2C-FCEE9C142EA3}"/>
              </a:ext>
            </a:extLst>
          </p:cNvPr>
          <p:cNvSpPr>
            <a:spLocks noChangeArrowheads="1"/>
          </p:cNvSpPr>
          <p:nvPr/>
        </p:nvSpPr>
        <p:spPr bwMode="auto">
          <a:xfrm>
            <a:off x="457200" y="7048500"/>
            <a:ext cx="7938" cy="266700"/>
          </a:xfrm>
          <a:custGeom>
            <a:avLst/>
            <a:gdLst>
              <a:gd name="T0" fmla="*/ 0 w 7620"/>
              <a:gd name="T1" fmla="*/ 12192 h 266700"/>
              <a:gd name="T2" fmla="*/ 0 w 7620"/>
              <a:gd name="T3" fmla="*/ 266700 h 266700"/>
              <a:gd name="T4" fmla="*/ 0 w 7620"/>
              <a:gd name="T5" fmla="*/ 0 h 266700"/>
              <a:gd name="T6" fmla="*/ 12443 w 7620"/>
              <a:gd name="T7" fmla="*/ 6096 h 266700"/>
              <a:gd name="T8" fmla="*/ 0 w 7620"/>
              <a:gd name="T9" fmla="*/ 12192 h 266700"/>
              <a:gd name="T10" fmla="*/ 0 60000 65536"/>
              <a:gd name="T11" fmla="*/ 0 60000 65536"/>
              <a:gd name="T12" fmla="*/ 0 60000 65536"/>
              <a:gd name="T13" fmla="*/ 0 60000 65536"/>
              <a:gd name="T14" fmla="*/ 0 60000 65536"/>
              <a:gd name="T15" fmla="*/ 0 w 7620"/>
              <a:gd name="T16" fmla="*/ 0 h 266700"/>
              <a:gd name="T17" fmla="*/ 7620 w 7620"/>
              <a:gd name="T18" fmla="*/ 266700 h 266700"/>
            </a:gdLst>
            <a:ahLst/>
            <a:cxnLst>
              <a:cxn ang="T10">
                <a:pos x="T0" y="T1"/>
              </a:cxn>
              <a:cxn ang="T11">
                <a:pos x="T2" y="T3"/>
              </a:cxn>
              <a:cxn ang="T12">
                <a:pos x="T4" y="T5"/>
              </a:cxn>
              <a:cxn ang="T13">
                <a:pos x="T6" y="T7"/>
              </a:cxn>
              <a:cxn ang="T14">
                <a:pos x="T8" y="T9"/>
              </a:cxn>
            </a:cxnLst>
            <a:rect l="T15" t="T16" r="T17" b="T18"/>
            <a:pathLst>
              <a:path w="7620" h="266700">
                <a:moveTo>
                  <a:pt x="0" y="12192"/>
                </a:moveTo>
                <a:lnTo>
                  <a:pt x="0" y="266700"/>
                </a:lnTo>
                <a:lnTo>
                  <a:pt x="0" y="0"/>
                </a:lnTo>
                <a:lnTo>
                  <a:pt x="7620" y="6096"/>
                </a:lnTo>
                <a:lnTo>
                  <a:pt x="0" y="12192"/>
                </a:lnTo>
                <a:close/>
              </a:path>
            </a:pathLst>
          </a:custGeom>
          <a:solidFill>
            <a:srgbClr val="46AAC4"/>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endParaRPr lang="en-US"/>
          </a:p>
        </p:txBody>
      </p:sp>
      <p:pic>
        <p:nvPicPr>
          <p:cNvPr id="15363" name="Picture 1">
            <a:extLst>
              <a:ext uri="{FF2B5EF4-FFF2-40B4-BE49-F238E27FC236}">
                <a16:creationId xmlns:a16="http://schemas.microsoft.com/office/drawing/2014/main" id="{E63272A8-18EC-427E-BA74-54AE23EA936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76225" y="739775"/>
            <a:ext cx="9401175" cy="6276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advTm="38330"/>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object 15">
            <a:extLst>
              <a:ext uri="{FF2B5EF4-FFF2-40B4-BE49-F238E27FC236}">
                <a16:creationId xmlns:a16="http://schemas.microsoft.com/office/drawing/2014/main" id="{C9DD663C-CC1B-4FB1-8ECF-4B16BDD08AAE}"/>
              </a:ext>
            </a:extLst>
          </p:cNvPr>
          <p:cNvSpPr>
            <a:spLocks noChangeArrowheads="1"/>
          </p:cNvSpPr>
          <p:nvPr/>
        </p:nvSpPr>
        <p:spPr bwMode="auto">
          <a:xfrm>
            <a:off x="457200" y="7048500"/>
            <a:ext cx="7938" cy="266700"/>
          </a:xfrm>
          <a:custGeom>
            <a:avLst/>
            <a:gdLst>
              <a:gd name="T0" fmla="*/ 0 w 7620"/>
              <a:gd name="T1" fmla="*/ 12192 h 266700"/>
              <a:gd name="T2" fmla="*/ 0 w 7620"/>
              <a:gd name="T3" fmla="*/ 266700 h 266700"/>
              <a:gd name="T4" fmla="*/ 0 w 7620"/>
              <a:gd name="T5" fmla="*/ 0 h 266700"/>
              <a:gd name="T6" fmla="*/ 12443 w 7620"/>
              <a:gd name="T7" fmla="*/ 6096 h 266700"/>
              <a:gd name="T8" fmla="*/ 0 w 7620"/>
              <a:gd name="T9" fmla="*/ 12192 h 266700"/>
              <a:gd name="T10" fmla="*/ 0 60000 65536"/>
              <a:gd name="T11" fmla="*/ 0 60000 65536"/>
              <a:gd name="T12" fmla="*/ 0 60000 65536"/>
              <a:gd name="T13" fmla="*/ 0 60000 65536"/>
              <a:gd name="T14" fmla="*/ 0 60000 65536"/>
              <a:gd name="T15" fmla="*/ 0 w 7620"/>
              <a:gd name="T16" fmla="*/ 0 h 266700"/>
              <a:gd name="T17" fmla="*/ 7620 w 7620"/>
              <a:gd name="T18" fmla="*/ 266700 h 266700"/>
            </a:gdLst>
            <a:ahLst/>
            <a:cxnLst>
              <a:cxn ang="T10">
                <a:pos x="T0" y="T1"/>
              </a:cxn>
              <a:cxn ang="T11">
                <a:pos x="T2" y="T3"/>
              </a:cxn>
              <a:cxn ang="T12">
                <a:pos x="T4" y="T5"/>
              </a:cxn>
              <a:cxn ang="T13">
                <a:pos x="T6" y="T7"/>
              </a:cxn>
              <a:cxn ang="T14">
                <a:pos x="T8" y="T9"/>
              </a:cxn>
            </a:cxnLst>
            <a:rect l="T15" t="T16" r="T17" b="T18"/>
            <a:pathLst>
              <a:path w="7620" h="266700">
                <a:moveTo>
                  <a:pt x="0" y="12192"/>
                </a:moveTo>
                <a:lnTo>
                  <a:pt x="0" y="266700"/>
                </a:lnTo>
                <a:lnTo>
                  <a:pt x="0" y="0"/>
                </a:lnTo>
                <a:lnTo>
                  <a:pt x="7620" y="6096"/>
                </a:lnTo>
                <a:lnTo>
                  <a:pt x="0" y="12192"/>
                </a:lnTo>
                <a:close/>
              </a:path>
            </a:pathLst>
          </a:custGeom>
          <a:solidFill>
            <a:srgbClr val="46AAC4"/>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endParaRPr lang="en-US"/>
          </a:p>
        </p:txBody>
      </p:sp>
      <p:pic>
        <p:nvPicPr>
          <p:cNvPr id="16387" name="Picture 1">
            <a:extLst>
              <a:ext uri="{FF2B5EF4-FFF2-40B4-BE49-F238E27FC236}">
                <a16:creationId xmlns:a16="http://schemas.microsoft.com/office/drawing/2014/main" id="{E528315C-70CA-4E6D-A91F-583C9C147B3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66700" y="666750"/>
            <a:ext cx="9525000" cy="643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advTm="38330"/>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object 15">
            <a:extLst>
              <a:ext uri="{FF2B5EF4-FFF2-40B4-BE49-F238E27FC236}">
                <a16:creationId xmlns:a16="http://schemas.microsoft.com/office/drawing/2014/main" id="{B31238E6-8F74-475A-85EB-714DD09230C3}"/>
              </a:ext>
            </a:extLst>
          </p:cNvPr>
          <p:cNvSpPr>
            <a:spLocks noChangeArrowheads="1"/>
          </p:cNvSpPr>
          <p:nvPr/>
        </p:nvSpPr>
        <p:spPr bwMode="auto">
          <a:xfrm>
            <a:off x="457200" y="7048500"/>
            <a:ext cx="7938" cy="266700"/>
          </a:xfrm>
          <a:custGeom>
            <a:avLst/>
            <a:gdLst>
              <a:gd name="T0" fmla="*/ 0 w 7620"/>
              <a:gd name="T1" fmla="*/ 12192 h 266700"/>
              <a:gd name="T2" fmla="*/ 0 w 7620"/>
              <a:gd name="T3" fmla="*/ 266700 h 266700"/>
              <a:gd name="T4" fmla="*/ 0 w 7620"/>
              <a:gd name="T5" fmla="*/ 0 h 266700"/>
              <a:gd name="T6" fmla="*/ 12443 w 7620"/>
              <a:gd name="T7" fmla="*/ 6096 h 266700"/>
              <a:gd name="T8" fmla="*/ 0 w 7620"/>
              <a:gd name="T9" fmla="*/ 12192 h 266700"/>
              <a:gd name="T10" fmla="*/ 0 60000 65536"/>
              <a:gd name="T11" fmla="*/ 0 60000 65536"/>
              <a:gd name="T12" fmla="*/ 0 60000 65536"/>
              <a:gd name="T13" fmla="*/ 0 60000 65536"/>
              <a:gd name="T14" fmla="*/ 0 60000 65536"/>
              <a:gd name="T15" fmla="*/ 0 w 7620"/>
              <a:gd name="T16" fmla="*/ 0 h 266700"/>
              <a:gd name="T17" fmla="*/ 7620 w 7620"/>
              <a:gd name="T18" fmla="*/ 266700 h 266700"/>
            </a:gdLst>
            <a:ahLst/>
            <a:cxnLst>
              <a:cxn ang="T10">
                <a:pos x="T0" y="T1"/>
              </a:cxn>
              <a:cxn ang="T11">
                <a:pos x="T2" y="T3"/>
              </a:cxn>
              <a:cxn ang="T12">
                <a:pos x="T4" y="T5"/>
              </a:cxn>
              <a:cxn ang="T13">
                <a:pos x="T6" y="T7"/>
              </a:cxn>
              <a:cxn ang="T14">
                <a:pos x="T8" y="T9"/>
              </a:cxn>
            </a:cxnLst>
            <a:rect l="T15" t="T16" r="T17" b="T18"/>
            <a:pathLst>
              <a:path w="7620" h="266700">
                <a:moveTo>
                  <a:pt x="0" y="12192"/>
                </a:moveTo>
                <a:lnTo>
                  <a:pt x="0" y="266700"/>
                </a:lnTo>
                <a:lnTo>
                  <a:pt x="0" y="0"/>
                </a:lnTo>
                <a:lnTo>
                  <a:pt x="7620" y="6096"/>
                </a:lnTo>
                <a:lnTo>
                  <a:pt x="0" y="12192"/>
                </a:lnTo>
                <a:close/>
              </a:path>
            </a:pathLst>
          </a:custGeom>
          <a:solidFill>
            <a:srgbClr val="46AAC4"/>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endParaRPr lang="en-US"/>
          </a:p>
        </p:txBody>
      </p:sp>
      <p:pic>
        <p:nvPicPr>
          <p:cNvPr id="17411" name="Picture 1">
            <a:extLst>
              <a:ext uri="{FF2B5EF4-FFF2-40B4-BE49-F238E27FC236}">
                <a16:creationId xmlns:a16="http://schemas.microsoft.com/office/drawing/2014/main" id="{9063F519-C4D7-41A8-A320-B61AE85E47A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704975" y="342900"/>
            <a:ext cx="6648450" cy="708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advTm="38330"/>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extBox 2">
            <a:extLst>
              <a:ext uri="{FF2B5EF4-FFF2-40B4-BE49-F238E27FC236}">
                <a16:creationId xmlns:a16="http://schemas.microsoft.com/office/drawing/2014/main" id="{E8A8D27B-F019-4314-87F4-B6F0E8581E17}"/>
              </a:ext>
            </a:extLst>
          </p:cNvPr>
          <p:cNvSpPr txBox="1">
            <a:spLocks noChangeArrowheads="1"/>
          </p:cNvSpPr>
          <p:nvPr/>
        </p:nvSpPr>
        <p:spPr bwMode="auto">
          <a:xfrm>
            <a:off x="3013075" y="6189663"/>
            <a:ext cx="460851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800" b="1">
                <a:solidFill>
                  <a:srgbClr val="FF0000"/>
                </a:solidFill>
                <a:latin typeface="Times New Roman" panose="02020603050405020304" pitchFamily="18" charset="0"/>
                <a:cs typeface="Times New Roman" panose="02020603050405020304" pitchFamily="18" charset="0"/>
              </a:rPr>
              <a:t>Co-current Absorber</a:t>
            </a:r>
            <a:endParaRPr lang="en-IN" altLang="en-US" sz="2800" b="1">
              <a:solidFill>
                <a:srgbClr val="FF0000"/>
              </a:solidFill>
              <a:latin typeface="Times New Roman" panose="02020603050405020304" pitchFamily="18" charset="0"/>
              <a:cs typeface="Times New Roman" panose="02020603050405020304" pitchFamily="18" charset="0"/>
            </a:endParaRPr>
          </a:p>
        </p:txBody>
      </p:sp>
      <p:pic>
        <p:nvPicPr>
          <p:cNvPr id="18435" name="Picture 3">
            <a:extLst>
              <a:ext uri="{FF2B5EF4-FFF2-40B4-BE49-F238E27FC236}">
                <a16:creationId xmlns:a16="http://schemas.microsoft.com/office/drawing/2014/main" id="{EE126586-72CA-4C69-A353-CA327248123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212850" y="717550"/>
            <a:ext cx="6972300" cy="512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object 15">
            <a:extLst>
              <a:ext uri="{FF2B5EF4-FFF2-40B4-BE49-F238E27FC236}">
                <a16:creationId xmlns:a16="http://schemas.microsoft.com/office/drawing/2014/main" id="{725BB0C4-6960-4451-A717-F798C8A19A10}"/>
              </a:ext>
            </a:extLst>
          </p:cNvPr>
          <p:cNvSpPr>
            <a:spLocks noChangeArrowheads="1"/>
          </p:cNvSpPr>
          <p:nvPr/>
        </p:nvSpPr>
        <p:spPr bwMode="auto">
          <a:xfrm>
            <a:off x="457200" y="7048500"/>
            <a:ext cx="7938" cy="266700"/>
          </a:xfrm>
          <a:custGeom>
            <a:avLst/>
            <a:gdLst>
              <a:gd name="T0" fmla="*/ 0 w 7620"/>
              <a:gd name="T1" fmla="*/ 12192 h 266700"/>
              <a:gd name="T2" fmla="*/ 0 w 7620"/>
              <a:gd name="T3" fmla="*/ 266700 h 266700"/>
              <a:gd name="T4" fmla="*/ 0 w 7620"/>
              <a:gd name="T5" fmla="*/ 0 h 266700"/>
              <a:gd name="T6" fmla="*/ 12443 w 7620"/>
              <a:gd name="T7" fmla="*/ 6096 h 266700"/>
              <a:gd name="T8" fmla="*/ 0 w 7620"/>
              <a:gd name="T9" fmla="*/ 12192 h 266700"/>
              <a:gd name="T10" fmla="*/ 0 60000 65536"/>
              <a:gd name="T11" fmla="*/ 0 60000 65536"/>
              <a:gd name="T12" fmla="*/ 0 60000 65536"/>
              <a:gd name="T13" fmla="*/ 0 60000 65536"/>
              <a:gd name="T14" fmla="*/ 0 60000 65536"/>
              <a:gd name="T15" fmla="*/ 0 w 7620"/>
              <a:gd name="T16" fmla="*/ 0 h 266700"/>
              <a:gd name="T17" fmla="*/ 7620 w 7620"/>
              <a:gd name="T18" fmla="*/ 266700 h 266700"/>
            </a:gdLst>
            <a:ahLst/>
            <a:cxnLst>
              <a:cxn ang="T10">
                <a:pos x="T0" y="T1"/>
              </a:cxn>
              <a:cxn ang="T11">
                <a:pos x="T2" y="T3"/>
              </a:cxn>
              <a:cxn ang="T12">
                <a:pos x="T4" y="T5"/>
              </a:cxn>
              <a:cxn ang="T13">
                <a:pos x="T6" y="T7"/>
              </a:cxn>
              <a:cxn ang="T14">
                <a:pos x="T8" y="T9"/>
              </a:cxn>
            </a:cxnLst>
            <a:rect l="T15" t="T16" r="T17" b="T18"/>
            <a:pathLst>
              <a:path w="7620" h="266700">
                <a:moveTo>
                  <a:pt x="0" y="12192"/>
                </a:moveTo>
                <a:lnTo>
                  <a:pt x="0" y="266700"/>
                </a:lnTo>
                <a:lnTo>
                  <a:pt x="0" y="0"/>
                </a:lnTo>
                <a:lnTo>
                  <a:pt x="7620" y="6096"/>
                </a:lnTo>
                <a:lnTo>
                  <a:pt x="0" y="12192"/>
                </a:lnTo>
                <a:close/>
              </a:path>
            </a:pathLst>
          </a:custGeom>
          <a:solidFill>
            <a:srgbClr val="46AAC4"/>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endParaRPr lang="en-US"/>
          </a:p>
        </p:txBody>
      </p:sp>
      <p:pic>
        <p:nvPicPr>
          <p:cNvPr id="19459" name="Picture 1">
            <a:extLst>
              <a:ext uri="{FF2B5EF4-FFF2-40B4-BE49-F238E27FC236}">
                <a16:creationId xmlns:a16="http://schemas.microsoft.com/office/drawing/2014/main" id="{C937DD93-7155-46C2-8B16-3DB3B43F82C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789113" y="933450"/>
            <a:ext cx="6545262" cy="648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60" name="TextBox 4">
            <a:extLst>
              <a:ext uri="{FF2B5EF4-FFF2-40B4-BE49-F238E27FC236}">
                <a16:creationId xmlns:a16="http://schemas.microsoft.com/office/drawing/2014/main" id="{9BFE1C07-8964-4517-B181-A3693DFC7A53}"/>
              </a:ext>
            </a:extLst>
          </p:cNvPr>
          <p:cNvSpPr txBox="1">
            <a:spLocks noChangeArrowheads="1"/>
          </p:cNvSpPr>
          <p:nvPr/>
        </p:nvSpPr>
        <p:spPr bwMode="auto">
          <a:xfrm>
            <a:off x="1028700" y="171450"/>
            <a:ext cx="821531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IN" altLang="en-US" sz="2400" b="1">
                <a:solidFill>
                  <a:srgbClr val="FF0000"/>
                </a:solidFill>
                <a:latin typeface="Times New Roman" panose="02020603050405020304" pitchFamily="18" charset="0"/>
                <a:cs typeface="Times New Roman" panose="02020603050405020304" pitchFamily="18" charset="0"/>
              </a:rPr>
              <a:t>Counter-current Multistage Gas Absorption</a:t>
            </a:r>
          </a:p>
        </p:txBody>
      </p:sp>
      <p:sp>
        <p:nvSpPr>
          <p:cNvPr id="19461" name="TextBox 1">
            <a:extLst>
              <a:ext uri="{FF2B5EF4-FFF2-40B4-BE49-F238E27FC236}">
                <a16:creationId xmlns:a16="http://schemas.microsoft.com/office/drawing/2014/main" id="{F20F1350-D84D-411C-B2D9-753BB2308651}"/>
              </a:ext>
            </a:extLst>
          </p:cNvPr>
          <p:cNvSpPr txBox="1">
            <a:spLocks noChangeArrowheads="1"/>
          </p:cNvSpPr>
          <p:nvPr/>
        </p:nvSpPr>
        <p:spPr bwMode="auto">
          <a:xfrm>
            <a:off x="3157538" y="633413"/>
            <a:ext cx="345598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b="1" u="sng">
                <a:solidFill>
                  <a:srgbClr val="0033CC"/>
                </a:solidFill>
              </a:rPr>
              <a:t>One Component Transferred</a:t>
            </a:r>
            <a:endParaRPr lang="en-IN" altLang="en-US" b="1" u="sng">
              <a:solidFill>
                <a:srgbClr val="0033CC"/>
              </a:solidFill>
            </a:endParaRPr>
          </a:p>
        </p:txBody>
      </p:sp>
    </p:spTree>
  </p:cSld>
  <p:clrMapOvr>
    <a:masterClrMapping/>
  </p:clrMapOvr>
  <p:transition spd="slow" advTm="38330"/>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1">
            <a:extLst>
              <a:ext uri="{FF2B5EF4-FFF2-40B4-BE49-F238E27FC236}">
                <a16:creationId xmlns:a16="http://schemas.microsoft.com/office/drawing/2014/main" id="{3FF37196-8BC4-46E7-90D9-B8114CC3781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85763" y="762000"/>
            <a:ext cx="9286875" cy="624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object 15">
            <a:extLst>
              <a:ext uri="{FF2B5EF4-FFF2-40B4-BE49-F238E27FC236}">
                <a16:creationId xmlns:a16="http://schemas.microsoft.com/office/drawing/2014/main" id="{A507918C-8AB1-4C2E-8617-3B91A8AD3A39}"/>
              </a:ext>
            </a:extLst>
          </p:cNvPr>
          <p:cNvSpPr>
            <a:spLocks noChangeArrowheads="1"/>
          </p:cNvSpPr>
          <p:nvPr/>
        </p:nvSpPr>
        <p:spPr bwMode="auto">
          <a:xfrm>
            <a:off x="457200" y="7048500"/>
            <a:ext cx="7938" cy="266700"/>
          </a:xfrm>
          <a:custGeom>
            <a:avLst/>
            <a:gdLst>
              <a:gd name="T0" fmla="*/ 0 w 7620"/>
              <a:gd name="T1" fmla="*/ 12192 h 266700"/>
              <a:gd name="T2" fmla="*/ 0 w 7620"/>
              <a:gd name="T3" fmla="*/ 266700 h 266700"/>
              <a:gd name="T4" fmla="*/ 0 w 7620"/>
              <a:gd name="T5" fmla="*/ 0 h 266700"/>
              <a:gd name="T6" fmla="*/ 12443 w 7620"/>
              <a:gd name="T7" fmla="*/ 6096 h 266700"/>
              <a:gd name="T8" fmla="*/ 0 w 7620"/>
              <a:gd name="T9" fmla="*/ 12192 h 266700"/>
              <a:gd name="T10" fmla="*/ 0 60000 65536"/>
              <a:gd name="T11" fmla="*/ 0 60000 65536"/>
              <a:gd name="T12" fmla="*/ 0 60000 65536"/>
              <a:gd name="T13" fmla="*/ 0 60000 65536"/>
              <a:gd name="T14" fmla="*/ 0 60000 65536"/>
              <a:gd name="T15" fmla="*/ 0 w 7620"/>
              <a:gd name="T16" fmla="*/ 0 h 266700"/>
              <a:gd name="T17" fmla="*/ 7620 w 7620"/>
              <a:gd name="T18" fmla="*/ 266700 h 266700"/>
            </a:gdLst>
            <a:ahLst/>
            <a:cxnLst>
              <a:cxn ang="T10">
                <a:pos x="T0" y="T1"/>
              </a:cxn>
              <a:cxn ang="T11">
                <a:pos x="T2" y="T3"/>
              </a:cxn>
              <a:cxn ang="T12">
                <a:pos x="T4" y="T5"/>
              </a:cxn>
              <a:cxn ang="T13">
                <a:pos x="T6" y="T7"/>
              </a:cxn>
              <a:cxn ang="T14">
                <a:pos x="T8" y="T9"/>
              </a:cxn>
            </a:cxnLst>
            <a:rect l="T15" t="T16" r="T17" b="T18"/>
            <a:pathLst>
              <a:path w="7620" h="266700">
                <a:moveTo>
                  <a:pt x="0" y="12192"/>
                </a:moveTo>
                <a:lnTo>
                  <a:pt x="0" y="266700"/>
                </a:lnTo>
                <a:lnTo>
                  <a:pt x="0" y="0"/>
                </a:lnTo>
                <a:lnTo>
                  <a:pt x="7620" y="6096"/>
                </a:lnTo>
                <a:lnTo>
                  <a:pt x="0" y="12192"/>
                </a:lnTo>
                <a:close/>
              </a:path>
            </a:pathLst>
          </a:custGeom>
          <a:solidFill>
            <a:srgbClr val="46AAC4"/>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endParaRPr lang="en-US"/>
          </a:p>
        </p:txBody>
      </p:sp>
      <p:pic>
        <p:nvPicPr>
          <p:cNvPr id="21507" name="Picture 4">
            <a:extLst>
              <a:ext uri="{FF2B5EF4-FFF2-40B4-BE49-F238E27FC236}">
                <a16:creationId xmlns:a16="http://schemas.microsoft.com/office/drawing/2014/main" id="{C16D4A78-023E-4A86-8297-010EFD7542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2488" y="714375"/>
            <a:ext cx="8072437" cy="705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08" name="TextBox 4">
            <a:extLst>
              <a:ext uri="{FF2B5EF4-FFF2-40B4-BE49-F238E27FC236}">
                <a16:creationId xmlns:a16="http://schemas.microsoft.com/office/drawing/2014/main" id="{50D2B577-6040-42F2-8A4A-209E14136D77}"/>
              </a:ext>
            </a:extLst>
          </p:cNvPr>
          <p:cNvSpPr txBox="1">
            <a:spLocks noChangeArrowheads="1"/>
          </p:cNvSpPr>
          <p:nvPr/>
        </p:nvSpPr>
        <p:spPr bwMode="auto">
          <a:xfrm>
            <a:off x="996950" y="-19050"/>
            <a:ext cx="8215313"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IN" altLang="en-US" sz="2400" b="1">
                <a:solidFill>
                  <a:srgbClr val="FF0000"/>
                </a:solidFill>
                <a:latin typeface="Times New Roman" panose="02020603050405020304" pitchFamily="18" charset="0"/>
                <a:cs typeface="Times New Roman" panose="02020603050405020304" pitchFamily="18" charset="0"/>
              </a:rPr>
              <a:t>Determination of Number of Stages in Counter-current Multistage Absorber (Tray Tower)</a:t>
            </a:r>
          </a:p>
        </p:txBody>
      </p:sp>
    </p:spTree>
  </p:cSld>
  <p:clrMapOvr>
    <a:masterClrMapping/>
  </p:clrMapOvr>
  <p:transition spd="slow" advTm="38330"/>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extBox 1">
            <a:extLst>
              <a:ext uri="{FF2B5EF4-FFF2-40B4-BE49-F238E27FC236}">
                <a16:creationId xmlns:a16="http://schemas.microsoft.com/office/drawing/2014/main" id="{60585842-C48D-4C95-9720-0D8702D6F42B}"/>
              </a:ext>
            </a:extLst>
          </p:cNvPr>
          <p:cNvSpPr txBox="1">
            <a:spLocks noChangeArrowheads="1"/>
          </p:cNvSpPr>
          <p:nvPr/>
        </p:nvSpPr>
        <p:spPr bwMode="auto">
          <a:xfrm>
            <a:off x="420688" y="285750"/>
            <a:ext cx="9288462"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eaLnBrk="1" hangingPunct="1"/>
            <a:r>
              <a:rPr lang="en-US" altLang="en-US" sz="2400" b="1">
                <a:solidFill>
                  <a:srgbClr val="C00000"/>
                </a:solidFill>
                <a:latin typeface="Times New Roman" panose="02020603050405020304" pitchFamily="18" charset="0"/>
                <a:cs typeface="Times New Roman" panose="02020603050405020304" pitchFamily="18" charset="0"/>
              </a:rPr>
              <a:t>Gas Absorption </a:t>
            </a:r>
            <a:r>
              <a:rPr lang="en-US" altLang="en-US" sz="2400">
                <a:latin typeface="Times New Roman" panose="02020603050405020304" pitchFamily="18" charset="0"/>
                <a:cs typeface="Times New Roman" panose="02020603050405020304" pitchFamily="18" charset="0"/>
              </a:rPr>
              <a:t>is an operation in which a gas mixture is contacted with a liquid for the purposes of </a:t>
            </a:r>
            <a:r>
              <a:rPr lang="en-US" altLang="en-US" sz="2400" b="1">
                <a:latin typeface="Times New Roman" panose="02020603050405020304" pitchFamily="18" charset="0"/>
                <a:cs typeface="Times New Roman" panose="02020603050405020304" pitchFamily="18" charset="0"/>
              </a:rPr>
              <a:t>preferentially dissolving one or more components </a:t>
            </a:r>
            <a:r>
              <a:rPr lang="en-US" altLang="en-US" sz="2400">
                <a:latin typeface="Times New Roman" panose="02020603050405020304" pitchFamily="18" charset="0"/>
                <a:cs typeface="Times New Roman" panose="02020603050405020304" pitchFamily="18" charset="0"/>
              </a:rPr>
              <a:t>of the gas and to </a:t>
            </a:r>
            <a:r>
              <a:rPr lang="en-US" altLang="en-US" sz="2400" b="1">
                <a:latin typeface="Times New Roman" panose="02020603050405020304" pitchFamily="18" charset="0"/>
                <a:cs typeface="Times New Roman" panose="02020603050405020304" pitchFamily="18" charset="0"/>
              </a:rPr>
              <a:t>provide a solution of them in the liquid</a:t>
            </a:r>
            <a:r>
              <a:rPr lang="en-US" altLang="en-US" sz="2400">
                <a:latin typeface="Times New Roman" panose="02020603050405020304" pitchFamily="18" charset="0"/>
                <a:cs typeface="Times New Roman" panose="02020603050405020304" pitchFamily="18" charset="0"/>
              </a:rPr>
              <a:t>.</a:t>
            </a:r>
            <a:endParaRPr lang="en-IN" altLang="en-US" sz="240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C73EF200-49ED-41CD-AF10-05ADD09E6ABC}"/>
              </a:ext>
            </a:extLst>
          </p:cNvPr>
          <p:cNvSpPr txBox="1"/>
          <p:nvPr/>
        </p:nvSpPr>
        <p:spPr>
          <a:xfrm>
            <a:off x="636588" y="1725613"/>
            <a:ext cx="8713787" cy="2308225"/>
          </a:xfrm>
          <a:prstGeom prst="rect">
            <a:avLst/>
          </a:prstGeom>
          <a:noFill/>
        </p:spPr>
        <p:txBody>
          <a:bodyPr>
            <a:spAutoFit/>
          </a:bodyPr>
          <a:lstStyle/>
          <a:p>
            <a:pPr marL="342900" indent="-342900" eaLnBrk="1" hangingPunct="1">
              <a:buFont typeface="Arial" panose="020B0604020202020204" pitchFamily="34" charset="0"/>
              <a:buChar char="•"/>
              <a:defRPr/>
            </a:pPr>
            <a:r>
              <a:rPr lang="en-US" sz="2400">
                <a:latin typeface="Times New Roman" panose="02020603050405020304" pitchFamily="18" charset="0"/>
                <a:cs typeface="Times New Roman" panose="02020603050405020304" pitchFamily="18" charset="0"/>
              </a:rPr>
              <a:t>Removal of Acid gases (H</a:t>
            </a:r>
            <a:r>
              <a:rPr lang="en-US" sz="1400">
                <a:latin typeface="Times New Roman" panose="02020603050405020304" pitchFamily="18" charset="0"/>
                <a:cs typeface="Times New Roman" panose="02020603050405020304" pitchFamily="18" charset="0"/>
              </a:rPr>
              <a:t>2</a:t>
            </a:r>
            <a:r>
              <a:rPr lang="en-US" sz="2400">
                <a:latin typeface="Times New Roman" panose="02020603050405020304" pitchFamily="18" charset="0"/>
                <a:cs typeface="Times New Roman" panose="02020603050405020304" pitchFamily="18" charset="0"/>
              </a:rPr>
              <a:t>S &amp; CO</a:t>
            </a:r>
            <a:r>
              <a:rPr lang="en-US" sz="1400">
                <a:latin typeface="Times New Roman" panose="02020603050405020304" pitchFamily="18" charset="0"/>
                <a:cs typeface="Times New Roman" panose="02020603050405020304" pitchFamily="18" charset="0"/>
              </a:rPr>
              <a:t>2</a:t>
            </a:r>
            <a:r>
              <a:rPr lang="en-US" sz="2400">
                <a:latin typeface="Times New Roman" panose="02020603050405020304" pitchFamily="18" charset="0"/>
                <a:cs typeface="Times New Roman" panose="02020603050405020304" pitchFamily="18" charset="0"/>
              </a:rPr>
              <a:t>) from Natural Gas by absorption into </a:t>
            </a:r>
            <a:r>
              <a:rPr lang="en-US" sz="2400" err="1">
                <a:latin typeface="Times New Roman" panose="02020603050405020304" pitchFamily="18" charset="0"/>
                <a:cs typeface="Times New Roman" panose="02020603050405020304" pitchFamily="18" charset="0"/>
              </a:rPr>
              <a:t>Alkanolamines</a:t>
            </a:r>
            <a:r>
              <a:rPr lang="en-US" sz="2400">
                <a:latin typeface="Times New Roman" panose="02020603050405020304" pitchFamily="18" charset="0"/>
                <a:cs typeface="Times New Roman" panose="02020603050405020304" pitchFamily="18" charset="0"/>
              </a:rPr>
              <a:t> (MEA, DEA).</a:t>
            </a:r>
          </a:p>
          <a:p>
            <a:pPr eaLnBrk="1" hangingPunct="1">
              <a:defRPr/>
            </a:pPr>
            <a:endParaRPr lang="en-US" sz="2400">
              <a:latin typeface="Times New Roman" panose="02020603050405020304" pitchFamily="18" charset="0"/>
              <a:cs typeface="Times New Roman" panose="02020603050405020304" pitchFamily="18" charset="0"/>
            </a:endParaRPr>
          </a:p>
          <a:p>
            <a:pPr marL="342900" indent="-342900" eaLnBrk="1" hangingPunct="1">
              <a:buFont typeface="Arial" panose="020B0604020202020204" pitchFamily="34" charset="0"/>
              <a:buChar char="•"/>
              <a:defRPr/>
            </a:pPr>
            <a:r>
              <a:rPr lang="en-US" sz="2400">
                <a:latin typeface="Times New Roman" panose="02020603050405020304" pitchFamily="18" charset="0"/>
                <a:cs typeface="Times New Roman" panose="02020603050405020304" pitchFamily="18" charset="0"/>
              </a:rPr>
              <a:t>Removal of CO</a:t>
            </a:r>
            <a:r>
              <a:rPr lang="en-US" sz="1400">
                <a:latin typeface="Times New Roman" panose="02020603050405020304" pitchFamily="18" charset="0"/>
                <a:cs typeface="Times New Roman" panose="02020603050405020304" pitchFamily="18" charset="0"/>
              </a:rPr>
              <a:t>2</a:t>
            </a:r>
            <a:r>
              <a:rPr lang="en-US" sz="2400">
                <a:latin typeface="Times New Roman" panose="02020603050405020304" pitchFamily="18" charset="0"/>
                <a:cs typeface="Times New Roman" panose="02020603050405020304" pitchFamily="18" charset="0"/>
              </a:rPr>
              <a:t> from reformer gas in the production of Hydrogen</a:t>
            </a:r>
          </a:p>
          <a:p>
            <a:pPr eaLnBrk="1" hangingPunct="1">
              <a:defRPr/>
            </a:pPr>
            <a:endParaRPr lang="en-US" sz="2400">
              <a:latin typeface="Times New Roman" panose="02020603050405020304" pitchFamily="18" charset="0"/>
              <a:cs typeface="Times New Roman" panose="02020603050405020304" pitchFamily="18" charset="0"/>
            </a:endParaRPr>
          </a:p>
          <a:p>
            <a:pPr marL="342900" indent="-342900" eaLnBrk="1" hangingPunct="1">
              <a:buFont typeface="Arial" panose="020B0604020202020204" pitchFamily="34" charset="0"/>
              <a:buChar char="•"/>
              <a:defRPr/>
            </a:pPr>
            <a:r>
              <a:rPr lang="en-US" sz="2400">
                <a:latin typeface="Times New Roman" panose="02020603050405020304" pitchFamily="18" charset="0"/>
                <a:cs typeface="Times New Roman" panose="02020603050405020304" pitchFamily="18" charset="0"/>
              </a:rPr>
              <a:t>Removal of NH</a:t>
            </a:r>
            <a:r>
              <a:rPr lang="en-US" sz="1400">
                <a:latin typeface="Times New Roman" panose="02020603050405020304" pitchFamily="18" charset="0"/>
                <a:cs typeface="Times New Roman" panose="02020603050405020304" pitchFamily="18" charset="0"/>
              </a:rPr>
              <a:t>3</a:t>
            </a:r>
            <a:r>
              <a:rPr lang="en-US" sz="2400">
                <a:latin typeface="Times New Roman" panose="02020603050405020304" pitchFamily="18" charset="0"/>
                <a:cs typeface="Times New Roman" panose="02020603050405020304" pitchFamily="18" charset="0"/>
              </a:rPr>
              <a:t> and Benzene &amp; Toluene from Coke oven gas</a:t>
            </a:r>
            <a:endParaRPr lang="en-IN" sz="2400">
              <a:latin typeface="Times New Roman" panose="02020603050405020304" pitchFamily="18" charset="0"/>
              <a:cs typeface="Times New Roman" panose="02020603050405020304" pitchFamily="18" charset="0"/>
            </a:endParaRPr>
          </a:p>
        </p:txBody>
      </p:sp>
      <p:sp>
        <p:nvSpPr>
          <p:cNvPr id="4100" name="TextBox 3">
            <a:extLst>
              <a:ext uri="{FF2B5EF4-FFF2-40B4-BE49-F238E27FC236}">
                <a16:creationId xmlns:a16="http://schemas.microsoft.com/office/drawing/2014/main" id="{A3DE6EDE-4708-4587-8052-2487ED70AD6C}"/>
              </a:ext>
            </a:extLst>
          </p:cNvPr>
          <p:cNvSpPr txBox="1">
            <a:spLocks noChangeArrowheads="1"/>
          </p:cNvSpPr>
          <p:nvPr/>
        </p:nvSpPr>
        <p:spPr bwMode="auto">
          <a:xfrm>
            <a:off x="600075" y="4292600"/>
            <a:ext cx="8929688" cy="157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400">
                <a:latin typeface="Times New Roman" panose="02020603050405020304" pitchFamily="18" charset="0"/>
                <a:cs typeface="Times New Roman" panose="02020603050405020304" pitchFamily="18" charset="0"/>
              </a:rPr>
              <a:t>Absorption operations require mass transfer from </a:t>
            </a:r>
            <a:r>
              <a:rPr lang="en-US" altLang="en-US" sz="2400" b="1">
                <a:latin typeface="Times New Roman" panose="02020603050405020304" pitchFamily="18" charset="0"/>
                <a:cs typeface="Times New Roman" panose="02020603050405020304" pitchFamily="18" charset="0"/>
              </a:rPr>
              <a:t>gas stream to liquid</a:t>
            </a:r>
            <a:r>
              <a:rPr lang="en-US" altLang="en-US" sz="2400">
                <a:latin typeface="Times New Roman" panose="02020603050405020304" pitchFamily="18" charset="0"/>
                <a:cs typeface="Times New Roman" panose="02020603050405020304" pitchFamily="18" charset="0"/>
              </a:rPr>
              <a:t>.</a:t>
            </a:r>
          </a:p>
          <a:p>
            <a:pPr eaLnBrk="1" hangingPunct="1"/>
            <a:endParaRPr lang="en-US" altLang="en-US" sz="2400">
              <a:latin typeface="Times New Roman" panose="02020603050405020304" pitchFamily="18" charset="0"/>
              <a:cs typeface="Times New Roman" panose="02020603050405020304" pitchFamily="18" charset="0"/>
            </a:endParaRPr>
          </a:p>
          <a:p>
            <a:pPr eaLnBrk="1" hangingPunct="1"/>
            <a:r>
              <a:rPr lang="en-US" altLang="en-US" sz="2400">
                <a:latin typeface="Times New Roman" panose="02020603050405020304" pitchFamily="18" charset="0"/>
                <a:cs typeface="Times New Roman" panose="02020603050405020304" pitchFamily="18" charset="0"/>
              </a:rPr>
              <a:t>When the mass transfer occurs in the opposite direction, i.e., from </a:t>
            </a:r>
            <a:r>
              <a:rPr lang="en-US" altLang="en-US" sz="2400" b="1">
                <a:latin typeface="Times New Roman" panose="02020603050405020304" pitchFamily="18" charset="0"/>
                <a:cs typeface="Times New Roman" panose="02020603050405020304" pitchFamily="18" charset="0"/>
              </a:rPr>
              <a:t>liquid to gas</a:t>
            </a:r>
            <a:r>
              <a:rPr lang="en-US" altLang="en-US" sz="2400">
                <a:latin typeface="Times New Roman" panose="02020603050405020304" pitchFamily="18" charset="0"/>
                <a:cs typeface="Times New Roman" panose="02020603050405020304" pitchFamily="18" charset="0"/>
              </a:rPr>
              <a:t>, the operation is called </a:t>
            </a:r>
            <a:r>
              <a:rPr lang="en-US" altLang="en-US" sz="2400" b="1">
                <a:latin typeface="Times New Roman" panose="02020603050405020304" pitchFamily="18" charset="0"/>
                <a:cs typeface="Times New Roman" panose="02020603050405020304" pitchFamily="18" charset="0"/>
              </a:rPr>
              <a:t>Desorption or Stripping</a:t>
            </a:r>
            <a:r>
              <a:rPr lang="en-US" altLang="en-US" sz="2400">
                <a:latin typeface="Times New Roman" panose="02020603050405020304" pitchFamily="18" charset="0"/>
                <a:cs typeface="Times New Roman" panose="02020603050405020304" pitchFamily="18" charset="0"/>
              </a:rPr>
              <a:t>.</a:t>
            </a:r>
            <a:endParaRPr lang="en-IN" altLang="en-US" sz="2400">
              <a:latin typeface="Times New Roman" panose="02020603050405020304" pitchFamily="18" charset="0"/>
              <a:cs typeface="Times New Roman" panose="02020603050405020304" pitchFamily="18" charset="0"/>
            </a:endParaRPr>
          </a:p>
        </p:txBody>
      </p:sp>
      <p:sp>
        <p:nvSpPr>
          <p:cNvPr id="4101" name="TextBox 4">
            <a:extLst>
              <a:ext uri="{FF2B5EF4-FFF2-40B4-BE49-F238E27FC236}">
                <a16:creationId xmlns:a16="http://schemas.microsoft.com/office/drawing/2014/main" id="{E70DE20D-4B11-4D6C-AD12-7D4E5FBC5AAC}"/>
              </a:ext>
            </a:extLst>
          </p:cNvPr>
          <p:cNvSpPr txBox="1">
            <a:spLocks noChangeArrowheads="1"/>
          </p:cNvSpPr>
          <p:nvPr/>
        </p:nvSpPr>
        <p:spPr bwMode="auto">
          <a:xfrm>
            <a:off x="1104900" y="6129338"/>
            <a:ext cx="7777163" cy="1570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400">
                <a:latin typeface="Times New Roman" panose="02020603050405020304" pitchFamily="18" charset="0"/>
                <a:cs typeface="Times New Roman" panose="02020603050405020304" pitchFamily="18" charset="0"/>
              </a:rPr>
              <a:t>Removal of dissolved acid gases from rich alkanolamine solution by steam</a:t>
            </a:r>
          </a:p>
          <a:p>
            <a:pPr eaLnBrk="1" hangingPunct="1"/>
            <a:endParaRPr lang="en-US" altLang="en-US" sz="2400">
              <a:latin typeface="Times New Roman" panose="02020603050405020304" pitchFamily="18" charset="0"/>
              <a:cs typeface="Times New Roman" panose="02020603050405020304" pitchFamily="18" charset="0"/>
            </a:endParaRPr>
          </a:p>
          <a:p>
            <a:pPr eaLnBrk="1" hangingPunct="1"/>
            <a:r>
              <a:rPr lang="en-US" altLang="en-US" sz="2400">
                <a:latin typeface="Times New Roman" panose="02020603050405020304" pitchFamily="18" charset="0"/>
                <a:cs typeface="Times New Roman" panose="02020603050405020304" pitchFamily="18" charset="0"/>
              </a:rPr>
              <a:t>Removal of benzene &amp; toluene from rich hydrocarbon oil</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object 15">
            <a:extLst>
              <a:ext uri="{FF2B5EF4-FFF2-40B4-BE49-F238E27FC236}">
                <a16:creationId xmlns:a16="http://schemas.microsoft.com/office/drawing/2014/main" id="{63DE54DA-5508-45E4-BE00-F362FB186062}"/>
              </a:ext>
            </a:extLst>
          </p:cNvPr>
          <p:cNvSpPr>
            <a:spLocks noChangeArrowheads="1"/>
          </p:cNvSpPr>
          <p:nvPr/>
        </p:nvSpPr>
        <p:spPr bwMode="auto">
          <a:xfrm>
            <a:off x="457200" y="7048500"/>
            <a:ext cx="7938" cy="266700"/>
          </a:xfrm>
          <a:custGeom>
            <a:avLst/>
            <a:gdLst>
              <a:gd name="T0" fmla="*/ 0 w 7620"/>
              <a:gd name="T1" fmla="*/ 12192 h 266700"/>
              <a:gd name="T2" fmla="*/ 0 w 7620"/>
              <a:gd name="T3" fmla="*/ 266700 h 266700"/>
              <a:gd name="T4" fmla="*/ 0 w 7620"/>
              <a:gd name="T5" fmla="*/ 0 h 266700"/>
              <a:gd name="T6" fmla="*/ 12443 w 7620"/>
              <a:gd name="T7" fmla="*/ 6096 h 266700"/>
              <a:gd name="T8" fmla="*/ 0 w 7620"/>
              <a:gd name="T9" fmla="*/ 12192 h 266700"/>
              <a:gd name="T10" fmla="*/ 0 60000 65536"/>
              <a:gd name="T11" fmla="*/ 0 60000 65536"/>
              <a:gd name="T12" fmla="*/ 0 60000 65536"/>
              <a:gd name="T13" fmla="*/ 0 60000 65536"/>
              <a:gd name="T14" fmla="*/ 0 60000 65536"/>
              <a:gd name="T15" fmla="*/ 0 w 7620"/>
              <a:gd name="T16" fmla="*/ 0 h 266700"/>
              <a:gd name="T17" fmla="*/ 7620 w 7620"/>
              <a:gd name="T18" fmla="*/ 266700 h 266700"/>
            </a:gdLst>
            <a:ahLst/>
            <a:cxnLst>
              <a:cxn ang="T10">
                <a:pos x="T0" y="T1"/>
              </a:cxn>
              <a:cxn ang="T11">
                <a:pos x="T2" y="T3"/>
              </a:cxn>
              <a:cxn ang="T12">
                <a:pos x="T4" y="T5"/>
              </a:cxn>
              <a:cxn ang="T13">
                <a:pos x="T6" y="T7"/>
              </a:cxn>
              <a:cxn ang="T14">
                <a:pos x="T8" y="T9"/>
              </a:cxn>
            </a:cxnLst>
            <a:rect l="T15" t="T16" r="T17" b="T18"/>
            <a:pathLst>
              <a:path w="7620" h="266700">
                <a:moveTo>
                  <a:pt x="0" y="12192"/>
                </a:moveTo>
                <a:lnTo>
                  <a:pt x="0" y="266700"/>
                </a:lnTo>
                <a:lnTo>
                  <a:pt x="0" y="0"/>
                </a:lnTo>
                <a:lnTo>
                  <a:pt x="7620" y="6096"/>
                </a:lnTo>
                <a:lnTo>
                  <a:pt x="0" y="12192"/>
                </a:lnTo>
                <a:close/>
              </a:path>
            </a:pathLst>
          </a:custGeom>
          <a:solidFill>
            <a:srgbClr val="46AAC4"/>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endParaRPr lang="en-US"/>
          </a:p>
        </p:txBody>
      </p:sp>
    </p:spTree>
  </p:cSld>
  <p:clrMapOvr>
    <a:masterClrMapping/>
  </p:clrMapOvr>
  <p:transition spd="slow" advTm="38330"/>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object 15">
            <a:extLst>
              <a:ext uri="{FF2B5EF4-FFF2-40B4-BE49-F238E27FC236}">
                <a16:creationId xmlns:a16="http://schemas.microsoft.com/office/drawing/2014/main" id="{4B0DB378-CA7A-4185-B384-ACF62D01B530}"/>
              </a:ext>
            </a:extLst>
          </p:cNvPr>
          <p:cNvSpPr>
            <a:spLocks noChangeArrowheads="1"/>
          </p:cNvSpPr>
          <p:nvPr/>
        </p:nvSpPr>
        <p:spPr bwMode="auto">
          <a:xfrm>
            <a:off x="457200" y="7048500"/>
            <a:ext cx="7938" cy="266700"/>
          </a:xfrm>
          <a:custGeom>
            <a:avLst/>
            <a:gdLst>
              <a:gd name="T0" fmla="*/ 0 w 7620"/>
              <a:gd name="T1" fmla="*/ 12192 h 266700"/>
              <a:gd name="T2" fmla="*/ 0 w 7620"/>
              <a:gd name="T3" fmla="*/ 266700 h 266700"/>
              <a:gd name="T4" fmla="*/ 0 w 7620"/>
              <a:gd name="T5" fmla="*/ 0 h 266700"/>
              <a:gd name="T6" fmla="*/ 12443 w 7620"/>
              <a:gd name="T7" fmla="*/ 6096 h 266700"/>
              <a:gd name="T8" fmla="*/ 0 w 7620"/>
              <a:gd name="T9" fmla="*/ 12192 h 266700"/>
              <a:gd name="T10" fmla="*/ 0 60000 65536"/>
              <a:gd name="T11" fmla="*/ 0 60000 65536"/>
              <a:gd name="T12" fmla="*/ 0 60000 65536"/>
              <a:gd name="T13" fmla="*/ 0 60000 65536"/>
              <a:gd name="T14" fmla="*/ 0 60000 65536"/>
              <a:gd name="T15" fmla="*/ 0 w 7620"/>
              <a:gd name="T16" fmla="*/ 0 h 266700"/>
              <a:gd name="T17" fmla="*/ 7620 w 7620"/>
              <a:gd name="T18" fmla="*/ 266700 h 266700"/>
            </a:gdLst>
            <a:ahLst/>
            <a:cxnLst>
              <a:cxn ang="T10">
                <a:pos x="T0" y="T1"/>
              </a:cxn>
              <a:cxn ang="T11">
                <a:pos x="T2" y="T3"/>
              </a:cxn>
              <a:cxn ang="T12">
                <a:pos x="T4" y="T5"/>
              </a:cxn>
              <a:cxn ang="T13">
                <a:pos x="T6" y="T7"/>
              </a:cxn>
              <a:cxn ang="T14">
                <a:pos x="T8" y="T9"/>
              </a:cxn>
            </a:cxnLst>
            <a:rect l="T15" t="T16" r="T17" b="T18"/>
            <a:pathLst>
              <a:path w="7620" h="266700">
                <a:moveTo>
                  <a:pt x="0" y="12192"/>
                </a:moveTo>
                <a:lnTo>
                  <a:pt x="0" y="266700"/>
                </a:lnTo>
                <a:lnTo>
                  <a:pt x="0" y="0"/>
                </a:lnTo>
                <a:lnTo>
                  <a:pt x="7620" y="6096"/>
                </a:lnTo>
                <a:lnTo>
                  <a:pt x="0" y="12192"/>
                </a:lnTo>
                <a:close/>
              </a:path>
            </a:pathLst>
          </a:custGeom>
          <a:solidFill>
            <a:srgbClr val="46AAC4"/>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endParaRPr lang="en-US"/>
          </a:p>
        </p:txBody>
      </p:sp>
      <p:sp>
        <p:nvSpPr>
          <p:cNvPr id="23555" name="Rectangle 4">
            <a:extLst>
              <a:ext uri="{FF2B5EF4-FFF2-40B4-BE49-F238E27FC236}">
                <a16:creationId xmlns:a16="http://schemas.microsoft.com/office/drawing/2014/main" id="{56CDC9BF-19E5-49A3-A012-E9AA02C4C661}"/>
              </a:ext>
            </a:extLst>
          </p:cNvPr>
          <p:cNvSpPr>
            <a:spLocks noChangeArrowheads="1"/>
          </p:cNvSpPr>
          <p:nvPr/>
        </p:nvSpPr>
        <p:spPr bwMode="auto">
          <a:xfrm>
            <a:off x="0" y="0"/>
            <a:ext cx="100584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IN" altLang="en-US"/>
          </a:p>
        </p:txBody>
      </p:sp>
      <p:graphicFrame>
        <p:nvGraphicFramePr>
          <p:cNvPr id="23556" name="Object 3">
            <a:extLst>
              <a:ext uri="{FF2B5EF4-FFF2-40B4-BE49-F238E27FC236}">
                <a16:creationId xmlns:a16="http://schemas.microsoft.com/office/drawing/2014/main" id="{378DD0DE-7AB7-4002-92B2-023C02F42BFD}"/>
              </a:ext>
            </a:extLst>
          </p:cNvPr>
          <p:cNvGraphicFramePr>
            <a:graphicFrameLocks noChangeAspect="1"/>
          </p:cNvGraphicFramePr>
          <p:nvPr/>
        </p:nvGraphicFramePr>
        <p:xfrm>
          <a:off x="2208213" y="1030288"/>
          <a:ext cx="3222625" cy="1000125"/>
        </p:xfrm>
        <a:graphic>
          <a:graphicData uri="http://schemas.openxmlformats.org/presentationml/2006/ole">
            <mc:AlternateContent xmlns:mc="http://schemas.openxmlformats.org/markup-compatibility/2006">
              <mc:Choice xmlns:v="urn:schemas-microsoft-com:vml" Requires="v">
                <p:oleObj spid="_x0000_s25601" name="Equation" r:id="rId3" imgW="1548728" imgH="482391" progId="Equation.3">
                  <p:embed/>
                </p:oleObj>
              </mc:Choice>
              <mc:Fallback>
                <p:oleObj name="Equation" r:id="rId3" imgW="1548728" imgH="482391" progId="Equation.3">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08213" y="1030288"/>
                        <a:ext cx="3222625" cy="1000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3557" name="Rectangle 6">
            <a:extLst>
              <a:ext uri="{FF2B5EF4-FFF2-40B4-BE49-F238E27FC236}">
                <a16:creationId xmlns:a16="http://schemas.microsoft.com/office/drawing/2014/main" id="{98793B8A-3DC5-4ED7-9C1F-E9C994FD3F7D}"/>
              </a:ext>
            </a:extLst>
          </p:cNvPr>
          <p:cNvSpPr>
            <a:spLocks noChangeArrowheads="1"/>
          </p:cNvSpPr>
          <p:nvPr/>
        </p:nvSpPr>
        <p:spPr bwMode="auto">
          <a:xfrm>
            <a:off x="0" y="0"/>
            <a:ext cx="100584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IN" altLang="en-US"/>
          </a:p>
        </p:txBody>
      </p:sp>
      <p:graphicFrame>
        <p:nvGraphicFramePr>
          <p:cNvPr id="23558" name="Object 5">
            <a:extLst>
              <a:ext uri="{FF2B5EF4-FFF2-40B4-BE49-F238E27FC236}">
                <a16:creationId xmlns:a16="http://schemas.microsoft.com/office/drawing/2014/main" id="{A0F48D3F-323B-4BAB-AAB1-1FBFD5D9838D}"/>
              </a:ext>
            </a:extLst>
          </p:cNvPr>
          <p:cNvGraphicFramePr>
            <a:graphicFrameLocks noChangeAspect="1"/>
          </p:cNvGraphicFramePr>
          <p:nvPr/>
        </p:nvGraphicFramePr>
        <p:xfrm>
          <a:off x="2076450" y="2111375"/>
          <a:ext cx="3929063" cy="1247775"/>
        </p:xfrm>
        <a:graphic>
          <a:graphicData uri="http://schemas.openxmlformats.org/presentationml/2006/ole">
            <mc:AlternateContent xmlns:mc="http://schemas.openxmlformats.org/markup-compatibility/2006">
              <mc:Choice xmlns:v="urn:schemas-microsoft-com:vml" Requires="v">
                <p:oleObj spid="_x0000_s25602" name="Equation" r:id="rId5" imgW="2197100" imgH="698500" progId="Equation.3">
                  <p:embed/>
                </p:oleObj>
              </mc:Choice>
              <mc:Fallback>
                <p:oleObj name="Equation" r:id="rId5" imgW="2197100" imgH="698500" progId="Equation.3">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76450" y="2111375"/>
                        <a:ext cx="3929063" cy="1247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3559" name="Rectangle 8">
            <a:extLst>
              <a:ext uri="{FF2B5EF4-FFF2-40B4-BE49-F238E27FC236}">
                <a16:creationId xmlns:a16="http://schemas.microsoft.com/office/drawing/2014/main" id="{9629A8F6-7D58-41BC-BC58-AE6E6FB73CDC}"/>
              </a:ext>
            </a:extLst>
          </p:cNvPr>
          <p:cNvSpPr>
            <a:spLocks noChangeArrowheads="1"/>
          </p:cNvSpPr>
          <p:nvPr/>
        </p:nvSpPr>
        <p:spPr bwMode="auto">
          <a:xfrm>
            <a:off x="0" y="0"/>
            <a:ext cx="100584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IN" altLang="en-US"/>
          </a:p>
        </p:txBody>
      </p:sp>
      <p:graphicFrame>
        <p:nvGraphicFramePr>
          <p:cNvPr id="23560" name="Object 7">
            <a:extLst>
              <a:ext uri="{FF2B5EF4-FFF2-40B4-BE49-F238E27FC236}">
                <a16:creationId xmlns:a16="http://schemas.microsoft.com/office/drawing/2014/main" id="{9D870B84-E955-460E-8C6D-6B7BBB5B215D}"/>
              </a:ext>
            </a:extLst>
          </p:cNvPr>
          <p:cNvGraphicFramePr>
            <a:graphicFrameLocks noChangeAspect="1"/>
          </p:cNvGraphicFramePr>
          <p:nvPr/>
        </p:nvGraphicFramePr>
        <p:xfrm>
          <a:off x="2047875" y="4110038"/>
          <a:ext cx="3509963" cy="1071562"/>
        </p:xfrm>
        <a:graphic>
          <a:graphicData uri="http://schemas.openxmlformats.org/presentationml/2006/ole">
            <mc:AlternateContent xmlns:mc="http://schemas.openxmlformats.org/markup-compatibility/2006">
              <mc:Choice xmlns:v="urn:schemas-microsoft-com:vml" Requires="v">
                <p:oleObj spid="_x0000_s25603" name="Equation" r:id="rId7" imgW="1574800" imgH="482600" progId="Equation.3">
                  <p:embed/>
                </p:oleObj>
              </mc:Choice>
              <mc:Fallback>
                <p:oleObj name="Equation" r:id="rId7" imgW="1574800" imgH="482600" progId="Equation.3">
                  <p:embed/>
                  <p:pic>
                    <p:nvPicPr>
                      <p:cNvPr id="0" name="Object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047875" y="4110038"/>
                        <a:ext cx="3509963" cy="1071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3561" name="Rectangle 10">
            <a:extLst>
              <a:ext uri="{FF2B5EF4-FFF2-40B4-BE49-F238E27FC236}">
                <a16:creationId xmlns:a16="http://schemas.microsoft.com/office/drawing/2014/main" id="{C0B967A2-179C-4CFA-95CB-880C1BB08090}"/>
              </a:ext>
            </a:extLst>
          </p:cNvPr>
          <p:cNvSpPr>
            <a:spLocks noChangeArrowheads="1"/>
          </p:cNvSpPr>
          <p:nvPr/>
        </p:nvSpPr>
        <p:spPr bwMode="auto">
          <a:xfrm>
            <a:off x="0" y="0"/>
            <a:ext cx="100584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IN" altLang="en-US"/>
          </a:p>
        </p:txBody>
      </p:sp>
      <p:graphicFrame>
        <p:nvGraphicFramePr>
          <p:cNvPr id="23562" name="Object 9">
            <a:extLst>
              <a:ext uri="{FF2B5EF4-FFF2-40B4-BE49-F238E27FC236}">
                <a16:creationId xmlns:a16="http://schemas.microsoft.com/office/drawing/2014/main" id="{97FEAF0A-0BBB-4CA3-9E04-B3D28992BE6C}"/>
              </a:ext>
            </a:extLst>
          </p:cNvPr>
          <p:cNvGraphicFramePr>
            <a:graphicFrameLocks noChangeAspect="1"/>
          </p:cNvGraphicFramePr>
          <p:nvPr/>
        </p:nvGraphicFramePr>
        <p:xfrm>
          <a:off x="1644650" y="5233988"/>
          <a:ext cx="4564063" cy="1428750"/>
        </p:xfrm>
        <a:graphic>
          <a:graphicData uri="http://schemas.openxmlformats.org/presentationml/2006/ole">
            <mc:AlternateContent xmlns:mc="http://schemas.openxmlformats.org/markup-compatibility/2006">
              <mc:Choice xmlns:v="urn:schemas-microsoft-com:vml" Requires="v">
                <p:oleObj spid="_x0000_s25604" name="Equation" r:id="rId9" imgW="2311400" imgH="723900" progId="Equation.3">
                  <p:embed/>
                </p:oleObj>
              </mc:Choice>
              <mc:Fallback>
                <p:oleObj name="Equation" r:id="rId9" imgW="2311400" imgH="723900" progId="Equation.3">
                  <p:embed/>
                  <p:pic>
                    <p:nvPicPr>
                      <p:cNvPr id="0" name="Object 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644650" y="5233988"/>
                        <a:ext cx="4564063" cy="142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3563" name="TextBox 10">
            <a:extLst>
              <a:ext uri="{FF2B5EF4-FFF2-40B4-BE49-F238E27FC236}">
                <a16:creationId xmlns:a16="http://schemas.microsoft.com/office/drawing/2014/main" id="{427B21A7-F147-40B9-B056-89A5EF7D2888}"/>
              </a:ext>
            </a:extLst>
          </p:cNvPr>
          <p:cNvSpPr txBox="1">
            <a:spLocks noChangeArrowheads="1"/>
          </p:cNvSpPr>
          <p:nvPr/>
        </p:nvSpPr>
        <p:spPr bwMode="auto">
          <a:xfrm>
            <a:off x="1057275" y="3584575"/>
            <a:ext cx="22145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IN" altLang="en-US" sz="2400" b="1">
                <a:latin typeface="Times New Roman" panose="02020603050405020304" pitchFamily="18" charset="0"/>
                <a:cs typeface="Times New Roman" panose="02020603050405020304" pitchFamily="18" charset="0"/>
              </a:rPr>
              <a:t>Stripping:</a:t>
            </a:r>
          </a:p>
        </p:txBody>
      </p:sp>
      <p:sp>
        <p:nvSpPr>
          <p:cNvPr id="23564" name="TextBox 11">
            <a:extLst>
              <a:ext uri="{FF2B5EF4-FFF2-40B4-BE49-F238E27FC236}">
                <a16:creationId xmlns:a16="http://schemas.microsoft.com/office/drawing/2014/main" id="{DD58CDA5-402D-4898-AD98-51145E722641}"/>
              </a:ext>
            </a:extLst>
          </p:cNvPr>
          <p:cNvSpPr txBox="1">
            <a:spLocks noChangeArrowheads="1"/>
          </p:cNvSpPr>
          <p:nvPr/>
        </p:nvSpPr>
        <p:spPr bwMode="auto">
          <a:xfrm>
            <a:off x="1314450" y="506413"/>
            <a:ext cx="178593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IN" altLang="en-US" sz="2400" b="1">
                <a:latin typeface="Times New Roman" panose="02020603050405020304" pitchFamily="18" charset="0"/>
                <a:cs typeface="Times New Roman" panose="02020603050405020304" pitchFamily="18" charset="0"/>
              </a:rPr>
              <a:t>Absorption:</a:t>
            </a:r>
          </a:p>
        </p:txBody>
      </p:sp>
      <p:sp>
        <p:nvSpPr>
          <p:cNvPr id="23565" name="TextBox 12">
            <a:extLst>
              <a:ext uri="{FF2B5EF4-FFF2-40B4-BE49-F238E27FC236}">
                <a16:creationId xmlns:a16="http://schemas.microsoft.com/office/drawing/2014/main" id="{082E19A8-E822-446A-89B0-9874D13EA557}"/>
              </a:ext>
            </a:extLst>
          </p:cNvPr>
          <p:cNvSpPr txBox="1">
            <a:spLocks noChangeArrowheads="1"/>
          </p:cNvSpPr>
          <p:nvPr/>
        </p:nvSpPr>
        <p:spPr bwMode="auto">
          <a:xfrm>
            <a:off x="998538" y="71438"/>
            <a:ext cx="77152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IN" altLang="en-US" sz="2800" b="1">
                <a:latin typeface="Times New Roman" panose="02020603050405020304" pitchFamily="18" charset="0"/>
                <a:cs typeface="Times New Roman" panose="02020603050405020304" pitchFamily="18" charset="0"/>
              </a:rPr>
              <a:t>Dilute Gas Mixtures</a:t>
            </a:r>
          </a:p>
        </p:txBody>
      </p:sp>
      <p:sp>
        <p:nvSpPr>
          <p:cNvPr id="23566" name="TextBox 13">
            <a:extLst>
              <a:ext uri="{FF2B5EF4-FFF2-40B4-BE49-F238E27FC236}">
                <a16:creationId xmlns:a16="http://schemas.microsoft.com/office/drawing/2014/main" id="{5F681DD2-F55A-4ACF-B5E5-995BDA8186F7}"/>
              </a:ext>
            </a:extLst>
          </p:cNvPr>
          <p:cNvSpPr txBox="1">
            <a:spLocks noChangeArrowheads="1"/>
          </p:cNvSpPr>
          <p:nvPr/>
        </p:nvSpPr>
        <p:spPr bwMode="auto">
          <a:xfrm>
            <a:off x="1057275" y="7029450"/>
            <a:ext cx="90011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IN" altLang="en-US" sz="2800" b="1">
                <a:latin typeface="Times New Roman" panose="02020603050405020304" pitchFamily="18" charset="0"/>
                <a:cs typeface="Times New Roman" panose="02020603050405020304" pitchFamily="18" charset="0"/>
              </a:rPr>
              <a:t>Kremser-Brown-Souders (</a:t>
            </a:r>
            <a:r>
              <a:rPr lang="en-IN" altLang="en-US" sz="2000" b="1">
                <a:latin typeface="Times New Roman" panose="02020603050405020304" pitchFamily="18" charset="0"/>
                <a:cs typeface="Times New Roman" panose="02020603050405020304" pitchFamily="18" charset="0"/>
              </a:rPr>
              <a:t>or simply</a:t>
            </a:r>
            <a:r>
              <a:rPr lang="en-IN" altLang="en-US" sz="2800" b="1">
                <a:latin typeface="Times New Roman" panose="02020603050405020304" pitchFamily="18" charset="0"/>
                <a:cs typeface="Times New Roman" panose="02020603050405020304" pitchFamily="18" charset="0"/>
              </a:rPr>
              <a:t> Kremser) Equations</a:t>
            </a:r>
          </a:p>
        </p:txBody>
      </p:sp>
      <p:sp>
        <p:nvSpPr>
          <p:cNvPr id="23567" name="Rectangle 20">
            <a:extLst>
              <a:ext uri="{FF2B5EF4-FFF2-40B4-BE49-F238E27FC236}">
                <a16:creationId xmlns:a16="http://schemas.microsoft.com/office/drawing/2014/main" id="{5F6CFF33-2764-4833-9AB4-143CB2617018}"/>
              </a:ext>
            </a:extLst>
          </p:cNvPr>
          <p:cNvSpPr>
            <a:spLocks noChangeArrowheads="1"/>
          </p:cNvSpPr>
          <p:nvPr/>
        </p:nvSpPr>
        <p:spPr bwMode="auto">
          <a:xfrm>
            <a:off x="7261225" y="933450"/>
            <a:ext cx="100584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IN" altLang="en-US"/>
          </a:p>
        </p:txBody>
      </p:sp>
      <p:graphicFrame>
        <p:nvGraphicFramePr>
          <p:cNvPr id="23568" name="Object 2">
            <a:extLst>
              <a:ext uri="{FF2B5EF4-FFF2-40B4-BE49-F238E27FC236}">
                <a16:creationId xmlns:a16="http://schemas.microsoft.com/office/drawing/2014/main" id="{219C8A4E-2582-4B90-966B-64FF85CA26D6}"/>
              </a:ext>
            </a:extLst>
          </p:cNvPr>
          <p:cNvGraphicFramePr>
            <a:graphicFrameLocks noChangeAspect="1"/>
          </p:cNvGraphicFramePr>
          <p:nvPr/>
        </p:nvGraphicFramePr>
        <p:xfrm>
          <a:off x="6896100" y="865188"/>
          <a:ext cx="2468563" cy="879475"/>
        </p:xfrm>
        <a:graphic>
          <a:graphicData uri="http://schemas.openxmlformats.org/presentationml/2006/ole">
            <mc:AlternateContent xmlns:mc="http://schemas.openxmlformats.org/markup-compatibility/2006">
              <mc:Choice xmlns:v="urn:schemas-microsoft-com:vml" Requires="v">
                <p:oleObj spid="_x0000_s25605" name="Equation" r:id="rId11" imgW="1358310" imgH="482391" progId="Equation.3">
                  <p:embed/>
                </p:oleObj>
              </mc:Choice>
              <mc:Fallback>
                <p:oleObj name="Equation" r:id="rId11" imgW="1358310" imgH="482391" progId="Equation.3">
                  <p:embed/>
                  <p:pic>
                    <p:nvPicPr>
                      <p:cNvPr id="0" name="Object 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896100" y="865188"/>
                        <a:ext cx="2468563" cy="879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3569" name="Rectangle 22">
            <a:extLst>
              <a:ext uri="{FF2B5EF4-FFF2-40B4-BE49-F238E27FC236}">
                <a16:creationId xmlns:a16="http://schemas.microsoft.com/office/drawing/2014/main" id="{459FC3BE-03DD-40D8-8F5D-60A82C29A930}"/>
              </a:ext>
            </a:extLst>
          </p:cNvPr>
          <p:cNvSpPr>
            <a:spLocks noChangeArrowheads="1"/>
          </p:cNvSpPr>
          <p:nvPr/>
        </p:nvSpPr>
        <p:spPr bwMode="auto">
          <a:xfrm>
            <a:off x="7621588" y="1887538"/>
            <a:ext cx="12860337" cy="46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IN" altLang="en-US"/>
          </a:p>
        </p:txBody>
      </p:sp>
      <p:graphicFrame>
        <p:nvGraphicFramePr>
          <p:cNvPr id="23570" name="Object 4">
            <a:extLst>
              <a:ext uri="{FF2B5EF4-FFF2-40B4-BE49-F238E27FC236}">
                <a16:creationId xmlns:a16="http://schemas.microsoft.com/office/drawing/2014/main" id="{E6FAA498-A5F0-4428-B660-7DF522407F50}"/>
              </a:ext>
            </a:extLst>
          </p:cNvPr>
          <p:cNvGraphicFramePr>
            <a:graphicFrameLocks noChangeAspect="1"/>
          </p:cNvGraphicFramePr>
          <p:nvPr/>
        </p:nvGraphicFramePr>
        <p:xfrm>
          <a:off x="7261225" y="1866900"/>
          <a:ext cx="1827213" cy="831850"/>
        </p:xfrm>
        <a:graphic>
          <a:graphicData uri="http://schemas.openxmlformats.org/presentationml/2006/ole">
            <mc:AlternateContent xmlns:mc="http://schemas.openxmlformats.org/markup-compatibility/2006">
              <mc:Choice xmlns:v="urn:schemas-microsoft-com:vml" Requires="v">
                <p:oleObj spid="_x0000_s25606" name="Equation" r:id="rId13" imgW="1002865" imgH="457002" progId="Equation.3">
                  <p:embed/>
                </p:oleObj>
              </mc:Choice>
              <mc:Fallback>
                <p:oleObj name="Equation" r:id="rId13" imgW="1002865" imgH="457002" progId="Equation.3">
                  <p:embed/>
                  <p:pic>
                    <p:nvPicPr>
                      <p:cNvPr id="0" name="Object 4"/>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261225" y="1866900"/>
                        <a:ext cx="1827213"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3571" name="Rectangle 24">
            <a:extLst>
              <a:ext uri="{FF2B5EF4-FFF2-40B4-BE49-F238E27FC236}">
                <a16:creationId xmlns:a16="http://schemas.microsoft.com/office/drawing/2014/main" id="{479269F1-8211-49DD-9A11-AC1E7E1ED781}"/>
              </a:ext>
            </a:extLst>
          </p:cNvPr>
          <p:cNvSpPr>
            <a:spLocks noChangeArrowheads="1"/>
          </p:cNvSpPr>
          <p:nvPr/>
        </p:nvSpPr>
        <p:spPr bwMode="auto">
          <a:xfrm>
            <a:off x="6915150" y="4098925"/>
            <a:ext cx="11771313" cy="46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IN" altLang="en-US"/>
          </a:p>
        </p:txBody>
      </p:sp>
      <p:graphicFrame>
        <p:nvGraphicFramePr>
          <p:cNvPr id="23572" name="Object 6">
            <a:extLst>
              <a:ext uri="{FF2B5EF4-FFF2-40B4-BE49-F238E27FC236}">
                <a16:creationId xmlns:a16="http://schemas.microsoft.com/office/drawing/2014/main" id="{9376FD79-6B93-4FFC-8D1A-32A11448CABA}"/>
              </a:ext>
            </a:extLst>
          </p:cNvPr>
          <p:cNvGraphicFramePr>
            <a:graphicFrameLocks noChangeAspect="1"/>
          </p:cNvGraphicFramePr>
          <p:nvPr/>
        </p:nvGraphicFramePr>
        <p:xfrm>
          <a:off x="6915150" y="4098925"/>
          <a:ext cx="2562225" cy="866775"/>
        </p:xfrm>
        <a:graphic>
          <a:graphicData uri="http://schemas.openxmlformats.org/presentationml/2006/ole">
            <mc:AlternateContent xmlns:mc="http://schemas.openxmlformats.org/markup-compatibility/2006">
              <mc:Choice xmlns:v="urn:schemas-microsoft-com:vml" Requires="v">
                <p:oleObj spid="_x0000_s25607" name="Equation" r:id="rId15" imgW="1435100" imgH="482600" progId="Equation.3">
                  <p:embed/>
                </p:oleObj>
              </mc:Choice>
              <mc:Fallback>
                <p:oleObj name="Equation" r:id="rId15" imgW="1435100" imgH="482600" progId="Equation.3">
                  <p:embed/>
                  <p:pic>
                    <p:nvPicPr>
                      <p:cNvPr id="0" name="Object 6"/>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915150" y="4098925"/>
                        <a:ext cx="2562225" cy="866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3573" name="Rectangle 26">
            <a:extLst>
              <a:ext uri="{FF2B5EF4-FFF2-40B4-BE49-F238E27FC236}">
                <a16:creationId xmlns:a16="http://schemas.microsoft.com/office/drawing/2014/main" id="{EAB6868A-F276-4A20-889B-3443DAAA65AA}"/>
              </a:ext>
            </a:extLst>
          </p:cNvPr>
          <p:cNvSpPr>
            <a:spLocks noChangeArrowheads="1"/>
          </p:cNvSpPr>
          <p:nvPr/>
        </p:nvSpPr>
        <p:spPr bwMode="auto">
          <a:xfrm>
            <a:off x="6669088" y="5291138"/>
            <a:ext cx="11204575" cy="46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IN" altLang="en-US"/>
          </a:p>
        </p:txBody>
      </p:sp>
      <p:graphicFrame>
        <p:nvGraphicFramePr>
          <p:cNvPr id="23574" name="Object 8">
            <a:extLst>
              <a:ext uri="{FF2B5EF4-FFF2-40B4-BE49-F238E27FC236}">
                <a16:creationId xmlns:a16="http://schemas.microsoft.com/office/drawing/2014/main" id="{CF8BA865-89DC-4823-ABCF-2EE09BBB5237}"/>
              </a:ext>
            </a:extLst>
          </p:cNvPr>
          <p:cNvGraphicFramePr>
            <a:graphicFrameLocks noChangeAspect="1"/>
          </p:cNvGraphicFramePr>
          <p:nvPr/>
        </p:nvGraphicFramePr>
        <p:xfrm>
          <a:off x="7054850" y="5291138"/>
          <a:ext cx="2311400" cy="873125"/>
        </p:xfrm>
        <a:graphic>
          <a:graphicData uri="http://schemas.openxmlformats.org/presentationml/2006/ole">
            <mc:AlternateContent xmlns:mc="http://schemas.openxmlformats.org/markup-compatibility/2006">
              <mc:Choice xmlns:v="urn:schemas-microsoft-com:vml" Requires="v">
                <p:oleObj spid="_x0000_s25608" name="Equation" r:id="rId17" imgW="1282700" imgH="482600" progId="Equation.3">
                  <p:embed/>
                </p:oleObj>
              </mc:Choice>
              <mc:Fallback>
                <p:oleObj name="Equation" r:id="rId17" imgW="1282700" imgH="482600" progId="Equation.3">
                  <p:embed/>
                  <p:pic>
                    <p:nvPicPr>
                      <p:cNvPr id="0" name="Object 8"/>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054850" y="5291138"/>
                        <a:ext cx="2311400" cy="87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3575" name="Rectangle 10">
            <a:extLst>
              <a:ext uri="{FF2B5EF4-FFF2-40B4-BE49-F238E27FC236}">
                <a16:creationId xmlns:a16="http://schemas.microsoft.com/office/drawing/2014/main" id="{06F1434B-40F5-410D-9E55-5232357F6E2A}"/>
              </a:ext>
            </a:extLst>
          </p:cNvPr>
          <p:cNvSpPr>
            <a:spLocks noChangeArrowheads="1"/>
          </p:cNvSpPr>
          <p:nvPr/>
        </p:nvSpPr>
        <p:spPr bwMode="auto">
          <a:xfrm>
            <a:off x="2432050" y="576263"/>
            <a:ext cx="2522538" cy="39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914400" indent="457200">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eaLnBrk="1" hangingPunct="1">
              <a:lnSpc>
                <a:spcPct val="115000"/>
              </a:lnSpc>
              <a:spcAft>
                <a:spcPts val="1000"/>
              </a:spcAft>
            </a:pPr>
            <a:r>
              <a:rPr lang="en-IN" altLang="en-US" b="1">
                <a:solidFill>
                  <a:srgbClr val="C00000"/>
                </a:solidFill>
                <a:latin typeface="Times New Roman" panose="02020603050405020304" pitchFamily="18" charset="0"/>
                <a:ea typeface="Calibri" panose="020F0502020204030204" pitchFamily="34" charset="0"/>
                <a:cs typeface="Times New Roman" panose="02020603050405020304" pitchFamily="18" charset="0"/>
              </a:rPr>
              <a:t>For </a:t>
            </a:r>
            <a:r>
              <a:rPr lang="en-IN" altLang="en-US" b="1" i="1">
                <a:solidFill>
                  <a:srgbClr val="C00000"/>
                </a:solidFill>
                <a:latin typeface="Times New Roman" panose="02020603050405020304" pitchFamily="18" charset="0"/>
                <a:ea typeface="Calibri" panose="020F0502020204030204" pitchFamily="34" charset="0"/>
                <a:cs typeface="Times New Roman" panose="02020603050405020304" pitchFamily="18" charset="0"/>
              </a:rPr>
              <a:t>A</a:t>
            </a:r>
            <a:r>
              <a:rPr lang="en-IN" altLang="en-US" b="1">
                <a:solidFill>
                  <a:srgbClr val="C00000"/>
                </a:solidFill>
                <a:latin typeface="Times New Roman" panose="02020603050405020304" pitchFamily="18" charset="0"/>
                <a:ea typeface="Calibri" panose="020F0502020204030204" pitchFamily="34" charset="0"/>
                <a:cs typeface="Times New Roman" panose="02020603050405020304" pitchFamily="18" charset="0"/>
              </a:rPr>
              <a:t> ≠ 1</a:t>
            </a:r>
            <a:endParaRPr lang="en-IN" altLang="en-US" sz="1600" b="1">
              <a:solidFill>
                <a:srgbClr val="C00000"/>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23576" name="Rectangle 11">
            <a:extLst>
              <a:ext uri="{FF2B5EF4-FFF2-40B4-BE49-F238E27FC236}">
                <a16:creationId xmlns:a16="http://schemas.microsoft.com/office/drawing/2014/main" id="{DC251748-EB6F-4755-AE33-31D922EE7878}"/>
              </a:ext>
            </a:extLst>
          </p:cNvPr>
          <p:cNvSpPr>
            <a:spLocks noChangeArrowheads="1"/>
          </p:cNvSpPr>
          <p:nvPr/>
        </p:nvSpPr>
        <p:spPr bwMode="auto">
          <a:xfrm>
            <a:off x="6226175" y="522288"/>
            <a:ext cx="2525713" cy="39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914400" indent="457200">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eaLnBrk="1" hangingPunct="1">
              <a:lnSpc>
                <a:spcPct val="115000"/>
              </a:lnSpc>
              <a:spcAft>
                <a:spcPts val="1000"/>
              </a:spcAft>
            </a:pPr>
            <a:r>
              <a:rPr lang="en-IN" altLang="en-US" b="1">
                <a:solidFill>
                  <a:srgbClr val="C00000"/>
                </a:solidFill>
                <a:latin typeface="Times New Roman" panose="02020603050405020304" pitchFamily="18" charset="0"/>
                <a:ea typeface="Calibri" panose="020F0502020204030204" pitchFamily="34" charset="0"/>
                <a:cs typeface="Times New Roman" panose="02020603050405020304" pitchFamily="18" charset="0"/>
              </a:rPr>
              <a:t>For </a:t>
            </a:r>
            <a:r>
              <a:rPr lang="en-IN" altLang="en-US" b="1" i="1">
                <a:solidFill>
                  <a:srgbClr val="C00000"/>
                </a:solidFill>
                <a:latin typeface="Times New Roman" panose="02020603050405020304" pitchFamily="18" charset="0"/>
                <a:ea typeface="Calibri" panose="020F0502020204030204" pitchFamily="34" charset="0"/>
                <a:cs typeface="Times New Roman" panose="02020603050405020304" pitchFamily="18" charset="0"/>
              </a:rPr>
              <a:t>A</a:t>
            </a:r>
            <a:r>
              <a:rPr lang="en-IN" altLang="en-US" b="1">
                <a:solidFill>
                  <a:srgbClr val="C00000"/>
                </a:solidFill>
                <a:latin typeface="Times New Roman" panose="02020603050405020304" pitchFamily="18" charset="0"/>
                <a:ea typeface="Calibri" panose="020F0502020204030204" pitchFamily="34" charset="0"/>
                <a:cs typeface="Times New Roman" panose="02020603050405020304" pitchFamily="18" charset="0"/>
              </a:rPr>
              <a:t> = 1</a:t>
            </a:r>
            <a:endParaRPr lang="en-IN" altLang="en-US" sz="1600" b="1">
              <a:solidFill>
                <a:srgbClr val="C00000"/>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23577" name="Rectangle 12">
            <a:extLst>
              <a:ext uri="{FF2B5EF4-FFF2-40B4-BE49-F238E27FC236}">
                <a16:creationId xmlns:a16="http://schemas.microsoft.com/office/drawing/2014/main" id="{01E0466A-0E48-48D4-89D5-C1B1DCC7F372}"/>
              </a:ext>
            </a:extLst>
          </p:cNvPr>
          <p:cNvSpPr>
            <a:spLocks noChangeArrowheads="1"/>
          </p:cNvSpPr>
          <p:nvPr/>
        </p:nvSpPr>
        <p:spPr bwMode="auto">
          <a:xfrm>
            <a:off x="2373313" y="3687763"/>
            <a:ext cx="2498725" cy="39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914400" indent="457200">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eaLnBrk="1" hangingPunct="1">
              <a:lnSpc>
                <a:spcPct val="115000"/>
              </a:lnSpc>
              <a:spcAft>
                <a:spcPts val="1000"/>
              </a:spcAft>
            </a:pPr>
            <a:r>
              <a:rPr lang="en-IN" altLang="en-US" b="1">
                <a:solidFill>
                  <a:srgbClr val="C00000"/>
                </a:solidFill>
                <a:latin typeface="Times New Roman" panose="02020603050405020304" pitchFamily="18" charset="0"/>
                <a:ea typeface="Calibri" panose="020F0502020204030204" pitchFamily="34" charset="0"/>
                <a:cs typeface="Times New Roman" panose="02020603050405020304" pitchFamily="18" charset="0"/>
              </a:rPr>
              <a:t>For </a:t>
            </a:r>
            <a:r>
              <a:rPr lang="en-IN" altLang="en-US" b="1" i="1">
                <a:solidFill>
                  <a:srgbClr val="C00000"/>
                </a:solidFill>
                <a:latin typeface="Times New Roman" panose="02020603050405020304" pitchFamily="18" charset="0"/>
                <a:ea typeface="Calibri" panose="020F0502020204030204" pitchFamily="34" charset="0"/>
                <a:cs typeface="Times New Roman" panose="02020603050405020304" pitchFamily="18" charset="0"/>
              </a:rPr>
              <a:t>S</a:t>
            </a:r>
            <a:r>
              <a:rPr lang="en-IN" altLang="en-US" b="1">
                <a:solidFill>
                  <a:srgbClr val="C00000"/>
                </a:solidFill>
                <a:latin typeface="Times New Roman" panose="02020603050405020304" pitchFamily="18" charset="0"/>
                <a:ea typeface="Calibri" panose="020F0502020204030204" pitchFamily="34" charset="0"/>
                <a:cs typeface="Times New Roman" panose="02020603050405020304" pitchFamily="18" charset="0"/>
              </a:rPr>
              <a:t> ≠ 1</a:t>
            </a:r>
            <a:endParaRPr lang="en-IN" altLang="en-US" sz="1600" b="1">
              <a:latin typeface="Calibri" panose="020F0502020204030204" pitchFamily="34" charset="0"/>
              <a:ea typeface="Calibri" panose="020F0502020204030204" pitchFamily="34" charset="0"/>
              <a:cs typeface="Times New Roman" panose="02020603050405020304" pitchFamily="18" charset="0"/>
            </a:endParaRPr>
          </a:p>
        </p:txBody>
      </p:sp>
      <p:sp>
        <p:nvSpPr>
          <p:cNvPr id="23578" name="Rectangle 13">
            <a:extLst>
              <a:ext uri="{FF2B5EF4-FFF2-40B4-BE49-F238E27FC236}">
                <a16:creationId xmlns:a16="http://schemas.microsoft.com/office/drawing/2014/main" id="{7D5F94DB-7DE0-421A-9EE2-FC60F05DAD15}"/>
              </a:ext>
            </a:extLst>
          </p:cNvPr>
          <p:cNvSpPr>
            <a:spLocks noChangeArrowheads="1"/>
          </p:cNvSpPr>
          <p:nvPr/>
        </p:nvSpPr>
        <p:spPr bwMode="auto">
          <a:xfrm>
            <a:off x="6240463" y="3656013"/>
            <a:ext cx="2549525" cy="39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914400" indent="457200">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eaLnBrk="1" hangingPunct="1">
              <a:lnSpc>
                <a:spcPct val="115000"/>
              </a:lnSpc>
              <a:spcAft>
                <a:spcPts val="1000"/>
              </a:spcAft>
            </a:pPr>
            <a:r>
              <a:rPr lang="en-IN" altLang="en-US" b="1">
                <a:solidFill>
                  <a:srgbClr val="C00000"/>
                </a:solidFill>
                <a:latin typeface="Times New Roman" panose="02020603050405020304" pitchFamily="18" charset="0"/>
                <a:ea typeface="Calibri" panose="020F0502020204030204" pitchFamily="34" charset="0"/>
                <a:cs typeface="Times New Roman" panose="02020603050405020304" pitchFamily="18" charset="0"/>
              </a:rPr>
              <a:t>For </a:t>
            </a:r>
            <a:r>
              <a:rPr lang="en-IN" altLang="en-US" b="1" i="1">
                <a:solidFill>
                  <a:srgbClr val="C00000"/>
                </a:solidFill>
                <a:latin typeface="Times New Roman" panose="02020603050405020304" pitchFamily="18" charset="0"/>
                <a:ea typeface="Calibri" panose="020F0502020204030204" pitchFamily="34" charset="0"/>
                <a:cs typeface="Times New Roman" panose="02020603050405020304" pitchFamily="18" charset="0"/>
              </a:rPr>
              <a:t>S</a:t>
            </a:r>
            <a:r>
              <a:rPr lang="en-IN" altLang="en-US" b="1">
                <a:solidFill>
                  <a:srgbClr val="C00000"/>
                </a:solidFill>
                <a:latin typeface="Times New Roman" panose="02020603050405020304" pitchFamily="18" charset="0"/>
                <a:ea typeface="Calibri" panose="020F0502020204030204" pitchFamily="34" charset="0"/>
                <a:cs typeface="Times New Roman" panose="02020603050405020304" pitchFamily="18" charset="0"/>
              </a:rPr>
              <a:t> = 1:</a:t>
            </a:r>
            <a:endParaRPr lang="en-IN" altLang="en-US" sz="1600" b="1">
              <a:solidFill>
                <a:srgbClr val="C00000"/>
              </a:solidFill>
              <a:latin typeface="Calibri" panose="020F0502020204030204" pitchFamily="34" charset="0"/>
              <a:ea typeface="Calibri" panose="020F0502020204030204" pitchFamily="34" charset="0"/>
              <a:cs typeface="Times New Roman" panose="02020603050405020304" pitchFamily="18" charset="0"/>
            </a:endParaRPr>
          </a:p>
        </p:txBody>
      </p:sp>
    </p:spTree>
  </p:cSld>
  <p:clrMapOvr>
    <a:masterClrMapping/>
  </p:clrMapOvr>
  <p:transition spd="slow" advTm="38330"/>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object 15">
            <a:extLst>
              <a:ext uri="{FF2B5EF4-FFF2-40B4-BE49-F238E27FC236}">
                <a16:creationId xmlns:a16="http://schemas.microsoft.com/office/drawing/2014/main" id="{3E153463-9069-4F48-B1C1-600924D60CC9}"/>
              </a:ext>
            </a:extLst>
          </p:cNvPr>
          <p:cNvSpPr>
            <a:spLocks noChangeArrowheads="1"/>
          </p:cNvSpPr>
          <p:nvPr/>
        </p:nvSpPr>
        <p:spPr bwMode="auto">
          <a:xfrm>
            <a:off x="457200" y="7048500"/>
            <a:ext cx="7938" cy="266700"/>
          </a:xfrm>
          <a:custGeom>
            <a:avLst/>
            <a:gdLst>
              <a:gd name="T0" fmla="*/ 0 w 7620"/>
              <a:gd name="T1" fmla="*/ 12192 h 266700"/>
              <a:gd name="T2" fmla="*/ 0 w 7620"/>
              <a:gd name="T3" fmla="*/ 266700 h 266700"/>
              <a:gd name="T4" fmla="*/ 0 w 7620"/>
              <a:gd name="T5" fmla="*/ 0 h 266700"/>
              <a:gd name="T6" fmla="*/ 12443 w 7620"/>
              <a:gd name="T7" fmla="*/ 6096 h 266700"/>
              <a:gd name="T8" fmla="*/ 0 w 7620"/>
              <a:gd name="T9" fmla="*/ 12192 h 266700"/>
              <a:gd name="T10" fmla="*/ 0 60000 65536"/>
              <a:gd name="T11" fmla="*/ 0 60000 65536"/>
              <a:gd name="T12" fmla="*/ 0 60000 65536"/>
              <a:gd name="T13" fmla="*/ 0 60000 65536"/>
              <a:gd name="T14" fmla="*/ 0 60000 65536"/>
              <a:gd name="T15" fmla="*/ 0 w 7620"/>
              <a:gd name="T16" fmla="*/ 0 h 266700"/>
              <a:gd name="T17" fmla="*/ 7620 w 7620"/>
              <a:gd name="T18" fmla="*/ 266700 h 266700"/>
            </a:gdLst>
            <a:ahLst/>
            <a:cxnLst>
              <a:cxn ang="T10">
                <a:pos x="T0" y="T1"/>
              </a:cxn>
              <a:cxn ang="T11">
                <a:pos x="T2" y="T3"/>
              </a:cxn>
              <a:cxn ang="T12">
                <a:pos x="T4" y="T5"/>
              </a:cxn>
              <a:cxn ang="T13">
                <a:pos x="T6" y="T7"/>
              </a:cxn>
              <a:cxn ang="T14">
                <a:pos x="T8" y="T9"/>
              </a:cxn>
            </a:cxnLst>
            <a:rect l="T15" t="T16" r="T17" b="T18"/>
            <a:pathLst>
              <a:path w="7620" h="266700">
                <a:moveTo>
                  <a:pt x="0" y="12192"/>
                </a:moveTo>
                <a:lnTo>
                  <a:pt x="0" y="266700"/>
                </a:lnTo>
                <a:lnTo>
                  <a:pt x="0" y="0"/>
                </a:lnTo>
                <a:lnTo>
                  <a:pt x="7620" y="6096"/>
                </a:lnTo>
                <a:lnTo>
                  <a:pt x="0" y="12192"/>
                </a:lnTo>
                <a:close/>
              </a:path>
            </a:pathLst>
          </a:custGeom>
          <a:solidFill>
            <a:srgbClr val="46AAC4"/>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endParaRPr lang="en-US"/>
          </a:p>
        </p:txBody>
      </p:sp>
      <p:pic>
        <p:nvPicPr>
          <p:cNvPr id="24579" name="Picture 3">
            <a:extLst>
              <a:ext uri="{FF2B5EF4-FFF2-40B4-BE49-F238E27FC236}">
                <a16:creationId xmlns:a16="http://schemas.microsoft.com/office/drawing/2014/main" id="{8875E36A-86FA-4E09-8D2E-7C60F986FB0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71713" y="242888"/>
            <a:ext cx="5514975" cy="7286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advTm="38330"/>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object 15">
            <a:extLst>
              <a:ext uri="{FF2B5EF4-FFF2-40B4-BE49-F238E27FC236}">
                <a16:creationId xmlns:a16="http://schemas.microsoft.com/office/drawing/2014/main" id="{DD08BB04-6A1A-444C-AA1B-BBECF69022B5}"/>
              </a:ext>
            </a:extLst>
          </p:cNvPr>
          <p:cNvSpPr>
            <a:spLocks noChangeArrowheads="1"/>
          </p:cNvSpPr>
          <p:nvPr/>
        </p:nvSpPr>
        <p:spPr bwMode="auto">
          <a:xfrm>
            <a:off x="457200" y="7048500"/>
            <a:ext cx="7938" cy="266700"/>
          </a:xfrm>
          <a:custGeom>
            <a:avLst/>
            <a:gdLst>
              <a:gd name="T0" fmla="*/ 0 w 7620"/>
              <a:gd name="T1" fmla="*/ 12192 h 266700"/>
              <a:gd name="T2" fmla="*/ 0 w 7620"/>
              <a:gd name="T3" fmla="*/ 266700 h 266700"/>
              <a:gd name="T4" fmla="*/ 0 w 7620"/>
              <a:gd name="T5" fmla="*/ 0 h 266700"/>
              <a:gd name="T6" fmla="*/ 12443 w 7620"/>
              <a:gd name="T7" fmla="*/ 6096 h 266700"/>
              <a:gd name="T8" fmla="*/ 0 w 7620"/>
              <a:gd name="T9" fmla="*/ 12192 h 266700"/>
              <a:gd name="T10" fmla="*/ 0 60000 65536"/>
              <a:gd name="T11" fmla="*/ 0 60000 65536"/>
              <a:gd name="T12" fmla="*/ 0 60000 65536"/>
              <a:gd name="T13" fmla="*/ 0 60000 65536"/>
              <a:gd name="T14" fmla="*/ 0 60000 65536"/>
              <a:gd name="T15" fmla="*/ 0 w 7620"/>
              <a:gd name="T16" fmla="*/ 0 h 266700"/>
              <a:gd name="T17" fmla="*/ 7620 w 7620"/>
              <a:gd name="T18" fmla="*/ 266700 h 266700"/>
            </a:gdLst>
            <a:ahLst/>
            <a:cxnLst>
              <a:cxn ang="T10">
                <a:pos x="T0" y="T1"/>
              </a:cxn>
              <a:cxn ang="T11">
                <a:pos x="T2" y="T3"/>
              </a:cxn>
              <a:cxn ang="T12">
                <a:pos x="T4" y="T5"/>
              </a:cxn>
              <a:cxn ang="T13">
                <a:pos x="T6" y="T7"/>
              </a:cxn>
              <a:cxn ang="T14">
                <a:pos x="T8" y="T9"/>
              </a:cxn>
            </a:cxnLst>
            <a:rect l="T15" t="T16" r="T17" b="T18"/>
            <a:pathLst>
              <a:path w="7620" h="266700">
                <a:moveTo>
                  <a:pt x="0" y="12192"/>
                </a:moveTo>
                <a:lnTo>
                  <a:pt x="0" y="266700"/>
                </a:lnTo>
                <a:lnTo>
                  <a:pt x="0" y="0"/>
                </a:lnTo>
                <a:lnTo>
                  <a:pt x="7620" y="6096"/>
                </a:lnTo>
                <a:lnTo>
                  <a:pt x="0" y="12192"/>
                </a:lnTo>
                <a:close/>
              </a:path>
            </a:pathLst>
          </a:custGeom>
          <a:solidFill>
            <a:srgbClr val="46AAC4"/>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endParaRPr lang="en-US"/>
          </a:p>
        </p:txBody>
      </p:sp>
      <p:pic>
        <p:nvPicPr>
          <p:cNvPr id="25603" name="Picture 1">
            <a:extLst>
              <a:ext uri="{FF2B5EF4-FFF2-40B4-BE49-F238E27FC236}">
                <a16:creationId xmlns:a16="http://schemas.microsoft.com/office/drawing/2014/main" id="{1A761E00-F8B0-4BE8-8640-F8BA87546ED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868613" y="1222375"/>
            <a:ext cx="4238625" cy="415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4" name="TextBox 2">
            <a:extLst>
              <a:ext uri="{FF2B5EF4-FFF2-40B4-BE49-F238E27FC236}">
                <a16:creationId xmlns:a16="http://schemas.microsoft.com/office/drawing/2014/main" id="{CB15CE8B-F616-4D53-83AC-719A060D724C}"/>
              </a:ext>
            </a:extLst>
          </p:cNvPr>
          <p:cNvSpPr txBox="1">
            <a:spLocks noChangeArrowheads="1"/>
          </p:cNvSpPr>
          <p:nvPr/>
        </p:nvSpPr>
        <p:spPr bwMode="auto">
          <a:xfrm>
            <a:off x="2868613" y="5614988"/>
            <a:ext cx="5256212"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sz="2000" b="1">
                <a:solidFill>
                  <a:srgbClr val="0033CC"/>
                </a:solidFill>
                <a:latin typeface="Times New Roman" panose="02020603050405020304" pitchFamily="18" charset="0"/>
                <a:cs typeface="Times New Roman" panose="02020603050405020304" pitchFamily="18" charset="0"/>
              </a:rPr>
              <a:t>Determination of most economical (Optimum) Absorption factor (</a:t>
            </a:r>
            <a:r>
              <a:rPr lang="en-US" altLang="en-US" sz="2000" b="1" i="1">
                <a:solidFill>
                  <a:srgbClr val="0033CC"/>
                </a:solidFill>
                <a:latin typeface="Times New Roman" panose="02020603050405020304" pitchFamily="18" charset="0"/>
                <a:cs typeface="Times New Roman" panose="02020603050405020304" pitchFamily="18" charset="0"/>
              </a:rPr>
              <a:t>A</a:t>
            </a:r>
            <a:r>
              <a:rPr lang="en-US" altLang="en-US" sz="1400" b="1">
                <a:solidFill>
                  <a:srgbClr val="0033CC"/>
                </a:solidFill>
                <a:latin typeface="Times New Roman" panose="02020603050405020304" pitchFamily="18" charset="0"/>
                <a:cs typeface="Times New Roman" panose="02020603050405020304" pitchFamily="18" charset="0"/>
              </a:rPr>
              <a:t>opt</a:t>
            </a:r>
            <a:r>
              <a:rPr lang="en-US" altLang="en-US" sz="2000" b="1">
                <a:solidFill>
                  <a:srgbClr val="0033CC"/>
                </a:solidFill>
                <a:latin typeface="Times New Roman" panose="02020603050405020304" pitchFamily="18" charset="0"/>
                <a:cs typeface="Times New Roman" panose="02020603050405020304" pitchFamily="18" charset="0"/>
              </a:rPr>
              <a:t>)</a:t>
            </a:r>
            <a:endParaRPr lang="en-IN" altLang="en-US" sz="2000" b="1">
              <a:solidFill>
                <a:srgbClr val="0033CC"/>
              </a:solidFill>
              <a:latin typeface="Times New Roman" panose="02020603050405020304" pitchFamily="18" charset="0"/>
              <a:cs typeface="Times New Roman" panose="02020603050405020304" pitchFamily="18" charset="0"/>
            </a:endParaRPr>
          </a:p>
        </p:txBody>
      </p:sp>
    </p:spTree>
  </p:cSld>
  <p:clrMapOvr>
    <a:masterClrMapping/>
  </p:clrMapOvr>
  <p:transition spd="slow" advTm="38330"/>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object 15">
            <a:extLst>
              <a:ext uri="{FF2B5EF4-FFF2-40B4-BE49-F238E27FC236}">
                <a16:creationId xmlns:a16="http://schemas.microsoft.com/office/drawing/2014/main" id="{A61E6F49-61F3-4749-84B7-DF3A3E4C0258}"/>
              </a:ext>
            </a:extLst>
          </p:cNvPr>
          <p:cNvSpPr>
            <a:spLocks noChangeArrowheads="1"/>
          </p:cNvSpPr>
          <p:nvPr/>
        </p:nvSpPr>
        <p:spPr bwMode="auto">
          <a:xfrm>
            <a:off x="457200" y="7048500"/>
            <a:ext cx="7938" cy="266700"/>
          </a:xfrm>
          <a:custGeom>
            <a:avLst/>
            <a:gdLst>
              <a:gd name="T0" fmla="*/ 0 w 7620"/>
              <a:gd name="T1" fmla="*/ 12192 h 266700"/>
              <a:gd name="T2" fmla="*/ 0 w 7620"/>
              <a:gd name="T3" fmla="*/ 266700 h 266700"/>
              <a:gd name="T4" fmla="*/ 0 w 7620"/>
              <a:gd name="T5" fmla="*/ 0 h 266700"/>
              <a:gd name="T6" fmla="*/ 12443 w 7620"/>
              <a:gd name="T7" fmla="*/ 6096 h 266700"/>
              <a:gd name="T8" fmla="*/ 0 w 7620"/>
              <a:gd name="T9" fmla="*/ 12192 h 266700"/>
              <a:gd name="T10" fmla="*/ 0 60000 65536"/>
              <a:gd name="T11" fmla="*/ 0 60000 65536"/>
              <a:gd name="T12" fmla="*/ 0 60000 65536"/>
              <a:gd name="T13" fmla="*/ 0 60000 65536"/>
              <a:gd name="T14" fmla="*/ 0 60000 65536"/>
              <a:gd name="T15" fmla="*/ 0 w 7620"/>
              <a:gd name="T16" fmla="*/ 0 h 266700"/>
              <a:gd name="T17" fmla="*/ 7620 w 7620"/>
              <a:gd name="T18" fmla="*/ 266700 h 266700"/>
            </a:gdLst>
            <a:ahLst/>
            <a:cxnLst>
              <a:cxn ang="T10">
                <a:pos x="T0" y="T1"/>
              </a:cxn>
              <a:cxn ang="T11">
                <a:pos x="T2" y="T3"/>
              </a:cxn>
              <a:cxn ang="T12">
                <a:pos x="T4" y="T5"/>
              </a:cxn>
              <a:cxn ang="T13">
                <a:pos x="T6" y="T7"/>
              </a:cxn>
              <a:cxn ang="T14">
                <a:pos x="T8" y="T9"/>
              </a:cxn>
            </a:cxnLst>
            <a:rect l="T15" t="T16" r="T17" b="T18"/>
            <a:pathLst>
              <a:path w="7620" h="266700">
                <a:moveTo>
                  <a:pt x="0" y="12192"/>
                </a:moveTo>
                <a:lnTo>
                  <a:pt x="0" y="266700"/>
                </a:lnTo>
                <a:lnTo>
                  <a:pt x="0" y="0"/>
                </a:lnTo>
                <a:lnTo>
                  <a:pt x="7620" y="6096"/>
                </a:lnTo>
                <a:lnTo>
                  <a:pt x="0" y="12192"/>
                </a:lnTo>
                <a:close/>
              </a:path>
            </a:pathLst>
          </a:custGeom>
          <a:solidFill>
            <a:srgbClr val="46AAC4"/>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endParaRPr lang="en-US"/>
          </a:p>
        </p:txBody>
      </p:sp>
    </p:spTree>
  </p:cSld>
  <p:clrMapOvr>
    <a:masterClrMapping/>
  </p:clrMapOvr>
  <p:transition spd="slow" advTm="38330"/>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object 15">
            <a:extLst>
              <a:ext uri="{FF2B5EF4-FFF2-40B4-BE49-F238E27FC236}">
                <a16:creationId xmlns:a16="http://schemas.microsoft.com/office/drawing/2014/main" id="{56966B6B-B23C-4707-839D-FE23B6F062F4}"/>
              </a:ext>
            </a:extLst>
          </p:cNvPr>
          <p:cNvSpPr>
            <a:spLocks noChangeArrowheads="1"/>
          </p:cNvSpPr>
          <p:nvPr/>
        </p:nvSpPr>
        <p:spPr bwMode="auto">
          <a:xfrm>
            <a:off x="457200" y="7048500"/>
            <a:ext cx="7938" cy="266700"/>
          </a:xfrm>
          <a:custGeom>
            <a:avLst/>
            <a:gdLst>
              <a:gd name="T0" fmla="*/ 0 w 7620"/>
              <a:gd name="T1" fmla="*/ 12192 h 266700"/>
              <a:gd name="T2" fmla="*/ 0 w 7620"/>
              <a:gd name="T3" fmla="*/ 266700 h 266700"/>
              <a:gd name="T4" fmla="*/ 0 w 7620"/>
              <a:gd name="T5" fmla="*/ 0 h 266700"/>
              <a:gd name="T6" fmla="*/ 12443 w 7620"/>
              <a:gd name="T7" fmla="*/ 6096 h 266700"/>
              <a:gd name="T8" fmla="*/ 0 w 7620"/>
              <a:gd name="T9" fmla="*/ 12192 h 266700"/>
              <a:gd name="T10" fmla="*/ 0 60000 65536"/>
              <a:gd name="T11" fmla="*/ 0 60000 65536"/>
              <a:gd name="T12" fmla="*/ 0 60000 65536"/>
              <a:gd name="T13" fmla="*/ 0 60000 65536"/>
              <a:gd name="T14" fmla="*/ 0 60000 65536"/>
              <a:gd name="T15" fmla="*/ 0 w 7620"/>
              <a:gd name="T16" fmla="*/ 0 h 266700"/>
              <a:gd name="T17" fmla="*/ 7620 w 7620"/>
              <a:gd name="T18" fmla="*/ 266700 h 266700"/>
            </a:gdLst>
            <a:ahLst/>
            <a:cxnLst>
              <a:cxn ang="T10">
                <a:pos x="T0" y="T1"/>
              </a:cxn>
              <a:cxn ang="T11">
                <a:pos x="T2" y="T3"/>
              </a:cxn>
              <a:cxn ang="T12">
                <a:pos x="T4" y="T5"/>
              </a:cxn>
              <a:cxn ang="T13">
                <a:pos x="T6" y="T7"/>
              </a:cxn>
              <a:cxn ang="T14">
                <a:pos x="T8" y="T9"/>
              </a:cxn>
            </a:cxnLst>
            <a:rect l="T15" t="T16" r="T17" b="T18"/>
            <a:pathLst>
              <a:path w="7620" h="266700">
                <a:moveTo>
                  <a:pt x="0" y="12192"/>
                </a:moveTo>
                <a:lnTo>
                  <a:pt x="0" y="266700"/>
                </a:lnTo>
                <a:lnTo>
                  <a:pt x="0" y="0"/>
                </a:lnTo>
                <a:lnTo>
                  <a:pt x="7620" y="6096"/>
                </a:lnTo>
                <a:lnTo>
                  <a:pt x="0" y="12192"/>
                </a:lnTo>
                <a:close/>
              </a:path>
            </a:pathLst>
          </a:custGeom>
          <a:solidFill>
            <a:srgbClr val="46AAC4"/>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endParaRPr lang="en-US"/>
          </a:p>
        </p:txBody>
      </p:sp>
      <p:sp>
        <p:nvSpPr>
          <p:cNvPr id="27651" name="Rectangle 1">
            <a:extLst>
              <a:ext uri="{FF2B5EF4-FFF2-40B4-BE49-F238E27FC236}">
                <a16:creationId xmlns:a16="http://schemas.microsoft.com/office/drawing/2014/main" id="{0A205FC2-D088-4C1A-9100-DBE16B29FFA2}"/>
              </a:ext>
            </a:extLst>
          </p:cNvPr>
          <p:cNvSpPr>
            <a:spLocks noChangeArrowheads="1"/>
          </p:cNvSpPr>
          <p:nvPr/>
        </p:nvSpPr>
        <p:spPr bwMode="auto">
          <a:xfrm>
            <a:off x="781050" y="501650"/>
            <a:ext cx="8567738"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IN" altLang="en-US" sz="3600" b="1">
                <a:solidFill>
                  <a:srgbClr val="0033CC"/>
                </a:solidFill>
                <a:latin typeface="Times New Roman" panose="02020603050405020304" pitchFamily="18" charset="0"/>
                <a:ea typeface="Calibri" panose="020F0502020204030204" pitchFamily="34" charset="0"/>
                <a:cs typeface="Times New Roman" panose="02020603050405020304" pitchFamily="18" charset="0"/>
              </a:rPr>
              <a:t>Design of Continuous Contact Equipment</a:t>
            </a:r>
            <a:endParaRPr lang="en-IN" altLang="en-US" sz="3600">
              <a:solidFill>
                <a:srgbClr val="0033CC"/>
              </a:solidFill>
              <a:latin typeface="Times New Roman" panose="02020603050405020304" pitchFamily="18" charset="0"/>
              <a:ea typeface="Calibri" panose="020F0502020204030204" pitchFamily="34" charset="0"/>
              <a:cs typeface="Times New Roman" panose="02020603050405020304" pitchFamily="18" charset="0"/>
            </a:endParaRPr>
          </a:p>
          <a:p>
            <a:pPr algn="ctr"/>
            <a:r>
              <a:rPr lang="en-IN" altLang="en-US" sz="3600" b="1">
                <a:solidFill>
                  <a:srgbClr val="0033CC"/>
                </a:solidFill>
                <a:latin typeface="Times New Roman" panose="02020603050405020304" pitchFamily="18" charset="0"/>
                <a:ea typeface="Calibri" panose="020F0502020204030204" pitchFamily="34" charset="0"/>
                <a:cs typeface="Times New Roman" panose="02020603050405020304" pitchFamily="18" charset="0"/>
              </a:rPr>
              <a:t>(Packed Towers)</a:t>
            </a:r>
            <a:endParaRPr lang="en-IN" altLang="en-US" sz="3600">
              <a:solidFill>
                <a:srgbClr val="0033CC"/>
              </a:solidFill>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27652" name="Picture 1">
            <a:extLst>
              <a:ext uri="{FF2B5EF4-FFF2-40B4-BE49-F238E27FC236}">
                <a16:creationId xmlns:a16="http://schemas.microsoft.com/office/drawing/2014/main" id="{39191C31-104C-4573-88C2-A1836D8316D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063875" y="2085975"/>
            <a:ext cx="4000500" cy="539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advTm="38330"/>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object 15">
            <a:extLst>
              <a:ext uri="{FF2B5EF4-FFF2-40B4-BE49-F238E27FC236}">
                <a16:creationId xmlns:a16="http://schemas.microsoft.com/office/drawing/2014/main" id="{903097D1-4DD8-49B0-A75F-37993B8EB858}"/>
              </a:ext>
            </a:extLst>
          </p:cNvPr>
          <p:cNvSpPr>
            <a:spLocks noChangeArrowheads="1"/>
          </p:cNvSpPr>
          <p:nvPr/>
        </p:nvSpPr>
        <p:spPr bwMode="auto">
          <a:xfrm>
            <a:off x="457200" y="7048500"/>
            <a:ext cx="7938" cy="266700"/>
          </a:xfrm>
          <a:custGeom>
            <a:avLst/>
            <a:gdLst>
              <a:gd name="T0" fmla="*/ 0 w 7620"/>
              <a:gd name="T1" fmla="*/ 12192 h 266700"/>
              <a:gd name="T2" fmla="*/ 0 w 7620"/>
              <a:gd name="T3" fmla="*/ 266700 h 266700"/>
              <a:gd name="T4" fmla="*/ 0 w 7620"/>
              <a:gd name="T5" fmla="*/ 0 h 266700"/>
              <a:gd name="T6" fmla="*/ 12443 w 7620"/>
              <a:gd name="T7" fmla="*/ 6096 h 266700"/>
              <a:gd name="T8" fmla="*/ 0 w 7620"/>
              <a:gd name="T9" fmla="*/ 12192 h 266700"/>
              <a:gd name="T10" fmla="*/ 0 60000 65536"/>
              <a:gd name="T11" fmla="*/ 0 60000 65536"/>
              <a:gd name="T12" fmla="*/ 0 60000 65536"/>
              <a:gd name="T13" fmla="*/ 0 60000 65536"/>
              <a:gd name="T14" fmla="*/ 0 60000 65536"/>
              <a:gd name="T15" fmla="*/ 0 w 7620"/>
              <a:gd name="T16" fmla="*/ 0 h 266700"/>
              <a:gd name="T17" fmla="*/ 7620 w 7620"/>
              <a:gd name="T18" fmla="*/ 266700 h 266700"/>
            </a:gdLst>
            <a:ahLst/>
            <a:cxnLst>
              <a:cxn ang="T10">
                <a:pos x="T0" y="T1"/>
              </a:cxn>
              <a:cxn ang="T11">
                <a:pos x="T2" y="T3"/>
              </a:cxn>
              <a:cxn ang="T12">
                <a:pos x="T4" y="T5"/>
              </a:cxn>
              <a:cxn ang="T13">
                <a:pos x="T6" y="T7"/>
              </a:cxn>
              <a:cxn ang="T14">
                <a:pos x="T8" y="T9"/>
              </a:cxn>
            </a:cxnLst>
            <a:rect l="T15" t="T16" r="T17" b="T18"/>
            <a:pathLst>
              <a:path w="7620" h="266700">
                <a:moveTo>
                  <a:pt x="0" y="12192"/>
                </a:moveTo>
                <a:lnTo>
                  <a:pt x="0" y="266700"/>
                </a:lnTo>
                <a:lnTo>
                  <a:pt x="0" y="0"/>
                </a:lnTo>
                <a:lnTo>
                  <a:pt x="7620" y="6096"/>
                </a:lnTo>
                <a:lnTo>
                  <a:pt x="0" y="12192"/>
                </a:lnTo>
                <a:close/>
              </a:path>
            </a:pathLst>
          </a:custGeom>
          <a:solidFill>
            <a:srgbClr val="46AAC4"/>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endParaRPr lang="en-US"/>
          </a:p>
        </p:txBody>
      </p:sp>
      <p:sp>
        <p:nvSpPr>
          <p:cNvPr id="28675" name="Rectangle 1">
            <a:extLst>
              <a:ext uri="{FF2B5EF4-FFF2-40B4-BE49-F238E27FC236}">
                <a16:creationId xmlns:a16="http://schemas.microsoft.com/office/drawing/2014/main" id="{D990C167-E09F-4AF1-907A-AF623631C4AB}"/>
              </a:ext>
            </a:extLst>
          </p:cNvPr>
          <p:cNvSpPr>
            <a:spLocks noChangeArrowheads="1"/>
          </p:cNvSpPr>
          <p:nvPr/>
        </p:nvSpPr>
        <p:spPr bwMode="auto">
          <a:xfrm>
            <a:off x="436563" y="430213"/>
            <a:ext cx="9467850" cy="2246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457200">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a:r>
              <a:rPr lang="en-IN" altLang="en-US" sz="2000" b="1">
                <a:latin typeface="Times New Roman" panose="02020603050405020304" pitchFamily="18" charset="0"/>
                <a:ea typeface="Calibri" panose="020F0502020204030204" pitchFamily="34" charset="0"/>
                <a:cs typeface="Times New Roman" panose="02020603050405020304" pitchFamily="18" charset="0"/>
              </a:rPr>
              <a:t>Counter-current contactors such as packed and spray towers operate in a different manner from the plate towers in that the fluids are in contact continuously in their path through the tower, rather than intermittently. Thus, in a packed tower the liquid and gas compositions change continuously with height of packing. Every point on an operating line, therefore, represents conditions found somewhere in the tower, whereas for tray towers, only the isolated points on the operating line corresponding to locations between two consecutive trays have real significance.</a:t>
            </a:r>
            <a:endParaRPr lang="en-IN" altLang="en-US" sz="2000" b="1">
              <a:latin typeface="Calibri" panose="020F0502020204030204" pitchFamily="34" charset="0"/>
              <a:ea typeface="Calibri" panose="020F0502020204030204" pitchFamily="34" charset="0"/>
              <a:cs typeface="Times New Roman" panose="02020603050405020304" pitchFamily="18" charset="0"/>
            </a:endParaRPr>
          </a:p>
        </p:txBody>
      </p:sp>
      <p:sp>
        <p:nvSpPr>
          <p:cNvPr id="28676" name="Rectangle 2">
            <a:extLst>
              <a:ext uri="{FF2B5EF4-FFF2-40B4-BE49-F238E27FC236}">
                <a16:creationId xmlns:a16="http://schemas.microsoft.com/office/drawing/2014/main" id="{33B6C4CD-B3BF-488F-9AF9-B32B5B72C072}"/>
              </a:ext>
            </a:extLst>
          </p:cNvPr>
          <p:cNvSpPr>
            <a:spLocks noChangeArrowheads="1"/>
          </p:cNvSpPr>
          <p:nvPr/>
        </p:nvSpPr>
        <p:spPr bwMode="auto">
          <a:xfrm>
            <a:off x="482600" y="3525838"/>
            <a:ext cx="9467850" cy="4094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a:r>
              <a:rPr lang="en-IN" altLang="en-US" sz="2000" b="1">
                <a:latin typeface="Times New Roman" panose="02020603050405020304" pitchFamily="18" charset="0"/>
                <a:ea typeface="Calibri" panose="020F0502020204030204" pitchFamily="34" charset="0"/>
                <a:cs typeface="Times New Roman" panose="02020603050405020304" pitchFamily="18" charset="0"/>
              </a:rPr>
              <a:t>        A simple method for designing packed towers, introduced many years ago, ignores the differences between stagewise and continuous contact. In this method, the number of theoretical trays or plates required for a given change in concentration is computed by the methods followed for tray towers. This is then multiplied by a quantity, the height equivalent to a theoretical tray or plate (HETP) to give the required height of the packing to do the same job. The HETP must be an experimental determined quantity characteristic for each packing. Unfortunately, it is found that the HETP varies, not only with the type and size of the packing but also very strongly with flow rates of each fluid and for every system with concentration as well, so that an enormous amount of experimental data would have to be accumulated to permit utilization of the method. The difficulty lies in the failure to account for the fundamentally different action of tray and packed towers, and the method has now largely been abandoned.</a:t>
            </a:r>
            <a:endParaRPr lang="en-IN" altLang="en-US" sz="2000" b="1">
              <a:latin typeface="Calibri" panose="020F0502020204030204" pitchFamily="34" charset="0"/>
              <a:ea typeface="Calibri" panose="020F0502020204030204" pitchFamily="34" charset="0"/>
              <a:cs typeface="Times New Roman" panose="02020603050405020304" pitchFamily="18" charset="0"/>
            </a:endParaRPr>
          </a:p>
        </p:txBody>
      </p:sp>
      <p:sp>
        <p:nvSpPr>
          <p:cNvPr id="28677" name="Rectangle 3">
            <a:extLst>
              <a:ext uri="{FF2B5EF4-FFF2-40B4-BE49-F238E27FC236}">
                <a16:creationId xmlns:a16="http://schemas.microsoft.com/office/drawing/2014/main" id="{48B63CEB-307F-43DE-A07D-F20DBC1D2850}"/>
              </a:ext>
            </a:extLst>
          </p:cNvPr>
          <p:cNvSpPr>
            <a:spLocks noChangeArrowheads="1"/>
          </p:cNvSpPr>
          <p:nvPr/>
        </p:nvSpPr>
        <p:spPr bwMode="auto">
          <a:xfrm>
            <a:off x="482600" y="3003550"/>
            <a:ext cx="8928100"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IN" altLang="en-US" sz="2800" b="1">
                <a:solidFill>
                  <a:srgbClr val="C00000"/>
                </a:solidFill>
                <a:latin typeface="Times New Roman" panose="02020603050405020304" pitchFamily="18" charset="0"/>
                <a:ea typeface="Calibri" panose="020F0502020204030204" pitchFamily="34" charset="0"/>
                <a:cs typeface="Times New Roman" panose="02020603050405020304" pitchFamily="18" charset="0"/>
              </a:rPr>
              <a:t>Height Equivalent to a Theoretical Tray or Plate (HETP) </a:t>
            </a:r>
            <a:endParaRPr lang="en-IN" altLang="en-US" sz="2800">
              <a:solidFill>
                <a:srgbClr val="C00000"/>
              </a:solidFill>
              <a:ea typeface="Calibri" panose="020F0502020204030204" pitchFamily="34" charset="0"/>
              <a:cs typeface="Times New Roman" panose="02020603050405020304" pitchFamily="18" charset="0"/>
            </a:endParaRPr>
          </a:p>
        </p:txBody>
      </p:sp>
    </p:spTree>
  </p:cSld>
  <p:clrMapOvr>
    <a:masterClrMapping/>
  </p:clrMapOvr>
  <p:transition spd="slow" advTm="38330"/>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object 15">
            <a:extLst>
              <a:ext uri="{FF2B5EF4-FFF2-40B4-BE49-F238E27FC236}">
                <a16:creationId xmlns:a16="http://schemas.microsoft.com/office/drawing/2014/main" id="{40D146ED-C066-48EE-A72F-7409B1F48E2D}"/>
              </a:ext>
            </a:extLst>
          </p:cNvPr>
          <p:cNvSpPr>
            <a:spLocks noChangeArrowheads="1"/>
          </p:cNvSpPr>
          <p:nvPr/>
        </p:nvSpPr>
        <p:spPr bwMode="auto">
          <a:xfrm>
            <a:off x="457200" y="7048500"/>
            <a:ext cx="7938" cy="266700"/>
          </a:xfrm>
          <a:custGeom>
            <a:avLst/>
            <a:gdLst>
              <a:gd name="T0" fmla="*/ 0 w 7620"/>
              <a:gd name="T1" fmla="*/ 12192 h 266700"/>
              <a:gd name="T2" fmla="*/ 0 w 7620"/>
              <a:gd name="T3" fmla="*/ 266700 h 266700"/>
              <a:gd name="T4" fmla="*/ 0 w 7620"/>
              <a:gd name="T5" fmla="*/ 0 h 266700"/>
              <a:gd name="T6" fmla="*/ 12443 w 7620"/>
              <a:gd name="T7" fmla="*/ 6096 h 266700"/>
              <a:gd name="T8" fmla="*/ 0 w 7620"/>
              <a:gd name="T9" fmla="*/ 12192 h 266700"/>
              <a:gd name="T10" fmla="*/ 0 60000 65536"/>
              <a:gd name="T11" fmla="*/ 0 60000 65536"/>
              <a:gd name="T12" fmla="*/ 0 60000 65536"/>
              <a:gd name="T13" fmla="*/ 0 60000 65536"/>
              <a:gd name="T14" fmla="*/ 0 60000 65536"/>
              <a:gd name="T15" fmla="*/ 0 w 7620"/>
              <a:gd name="T16" fmla="*/ 0 h 266700"/>
              <a:gd name="T17" fmla="*/ 7620 w 7620"/>
              <a:gd name="T18" fmla="*/ 266700 h 266700"/>
            </a:gdLst>
            <a:ahLst/>
            <a:cxnLst>
              <a:cxn ang="T10">
                <a:pos x="T0" y="T1"/>
              </a:cxn>
              <a:cxn ang="T11">
                <a:pos x="T2" y="T3"/>
              </a:cxn>
              <a:cxn ang="T12">
                <a:pos x="T4" y="T5"/>
              </a:cxn>
              <a:cxn ang="T13">
                <a:pos x="T6" y="T7"/>
              </a:cxn>
              <a:cxn ang="T14">
                <a:pos x="T8" y="T9"/>
              </a:cxn>
            </a:cxnLst>
            <a:rect l="T15" t="T16" r="T17" b="T18"/>
            <a:pathLst>
              <a:path w="7620" h="266700">
                <a:moveTo>
                  <a:pt x="0" y="12192"/>
                </a:moveTo>
                <a:lnTo>
                  <a:pt x="0" y="266700"/>
                </a:lnTo>
                <a:lnTo>
                  <a:pt x="0" y="0"/>
                </a:lnTo>
                <a:lnTo>
                  <a:pt x="7620" y="6096"/>
                </a:lnTo>
                <a:lnTo>
                  <a:pt x="0" y="12192"/>
                </a:lnTo>
                <a:close/>
              </a:path>
            </a:pathLst>
          </a:custGeom>
          <a:solidFill>
            <a:srgbClr val="46AAC4"/>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endParaRPr lang="en-US"/>
          </a:p>
        </p:txBody>
      </p:sp>
      <p:sp>
        <p:nvSpPr>
          <p:cNvPr id="29699" name="Rectangle 1">
            <a:extLst>
              <a:ext uri="{FF2B5EF4-FFF2-40B4-BE49-F238E27FC236}">
                <a16:creationId xmlns:a16="http://schemas.microsoft.com/office/drawing/2014/main" id="{46D6822A-DDA3-4179-B46A-10DE5FC91226}"/>
              </a:ext>
            </a:extLst>
          </p:cNvPr>
          <p:cNvSpPr>
            <a:spLocks noChangeArrowheads="1"/>
          </p:cNvSpPr>
          <p:nvPr/>
        </p:nvSpPr>
        <p:spPr bwMode="auto">
          <a:xfrm>
            <a:off x="476250" y="357188"/>
            <a:ext cx="90741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IN" altLang="en-US" sz="2800" b="1">
                <a:solidFill>
                  <a:srgbClr val="C00000"/>
                </a:solidFill>
                <a:latin typeface="Times New Roman" panose="02020603050405020304" pitchFamily="18" charset="0"/>
                <a:ea typeface="Calibri" panose="020F0502020204030204" pitchFamily="34" charset="0"/>
                <a:cs typeface="Times New Roman" panose="02020603050405020304" pitchFamily="18" charset="0"/>
              </a:rPr>
              <a:t>Design of Packed Tower for Single Component Absorption</a:t>
            </a:r>
            <a:endParaRPr lang="en-IN" altLang="en-US" sz="2800">
              <a:solidFill>
                <a:srgbClr val="C00000"/>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29700" name="Rectangle 3">
            <a:extLst>
              <a:ext uri="{FF2B5EF4-FFF2-40B4-BE49-F238E27FC236}">
                <a16:creationId xmlns:a16="http://schemas.microsoft.com/office/drawing/2014/main" id="{26C4121F-A9A5-406C-9D5B-30998C13605B}"/>
              </a:ext>
            </a:extLst>
          </p:cNvPr>
          <p:cNvSpPr>
            <a:spLocks noChangeArrowheads="1"/>
          </p:cNvSpPr>
          <p:nvPr/>
        </p:nvSpPr>
        <p:spPr bwMode="auto">
          <a:xfrm>
            <a:off x="5749925" y="1509713"/>
            <a:ext cx="33115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b="1" i="1">
                <a:latin typeface="Times New Roman" panose="02020603050405020304" pitchFamily="18" charset="0"/>
                <a:cs typeface="Calibri" panose="020F0502020204030204" pitchFamily="34" charset="0"/>
              </a:rPr>
              <a:t>S = a Z</a:t>
            </a:r>
            <a:r>
              <a:rPr lang="en-IN" altLang="en-US" b="1" i="1">
                <a:latin typeface="Times New Roman" panose="02020603050405020304" pitchFamily="18" charset="0"/>
                <a:cs typeface="Calibri" panose="020F0502020204030204" pitchFamily="34" charset="0"/>
              </a:rPr>
              <a:t>    or, dS </a:t>
            </a:r>
            <a:r>
              <a:rPr lang="en-IN" altLang="en-US" i="1">
                <a:latin typeface="Times New Roman" panose="02020603050405020304" pitchFamily="18" charset="0"/>
                <a:cs typeface="Calibri" panose="020F0502020204030204" pitchFamily="34" charset="0"/>
              </a:rPr>
              <a:t>= </a:t>
            </a:r>
            <a:r>
              <a:rPr lang="en-IN" altLang="en-US" b="1" i="1">
                <a:latin typeface="Times New Roman" panose="02020603050405020304" pitchFamily="18" charset="0"/>
                <a:cs typeface="Calibri" panose="020F0502020204030204" pitchFamily="34" charset="0"/>
              </a:rPr>
              <a:t>a dZ    …. </a:t>
            </a:r>
            <a:r>
              <a:rPr lang="en-IN" altLang="en-US">
                <a:latin typeface="Times New Roman" panose="02020603050405020304" pitchFamily="18" charset="0"/>
                <a:cs typeface="Calibri" panose="020F0502020204030204" pitchFamily="34" charset="0"/>
              </a:rPr>
              <a:t>(1)</a:t>
            </a:r>
            <a:endParaRPr lang="en-IN" altLang="en-US"/>
          </a:p>
        </p:txBody>
      </p:sp>
      <p:sp>
        <p:nvSpPr>
          <p:cNvPr id="5" name="Rectangle 4">
            <a:extLst>
              <a:ext uri="{FF2B5EF4-FFF2-40B4-BE49-F238E27FC236}">
                <a16:creationId xmlns:a16="http://schemas.microsoft.com/office/drawing/2014/main" id="{D41F447E-0F39-4027-863F-08B50A5CFB91}"/>
              </a:ext>
            </a:extLst>
          </p:cNvPr>
          <p:cNvSpPr/>
          <p:nvPr/>
        </p:nvSpPr>
        <p:spPr>
          <a:xfrm>
            <a:off x="4597400" y="2052638"/>
            <a:ext cx="5029200" cy="4303712"/>
          </a:xfrm>
          <a:prstGeom prst="rect">
            <a:avLst/>
          </a:prstGeom>
        </p:spPr>
        <p:txBody>
          <a:bodyPr>
            <a:spAutoFit/>
          </a:bodyPr>
          <a:lstStyle/>
          <a:p>
            <a:pPr marL="457200" indent="457200">
              <a:lnSpc>
                <a:spcPct val="115000"/>
              </a:lnSpc>
              <a:spcAft>
                <a:spcPts val="1000"/>
              </a:spcAft>
              <a:defRPr/>
            </a:pPr>
            <a:r>
              <a:rPr lang="en-IN" b="1" i="1">
                <a:latin typeface="Times New Roman" panose="02020603050405020304" pitchFamily="18" charset="0"/>
                <a:ea typeface="Calibri" panose="020F0502020204030204" pitchFamily="34" charset="0"/>
                <a:cs typeface="Times New Roman" panose="02020603050405020304" pitchFamily="18" charset="0"/>
              </a:rPr>
              <a:t>- d</a:t>
            </a:r>
            <a:r>
              <a:rPr lang="en-IN" i="1">
                <a:latin typeface="Times New Roman" panose="02020603050405020304" pitchFamily="18" charset="0"/>
                <a:ea typeface="Calibri" panose="020F0502020204030204" pitchFamily="34" charset="0"/>
                <a:cs typeface="Times New Roman" panose="02020603050405020304" pitchFamily="18" charset="0"/>
              </a:rPr>
              <a:t>(</a:t>
            </a:r>
            <a:r>
              <a:rPr lang="en-IN" b="1" i="1">
                <a:latin typeface="Times New Roman" panose="02020603050405020304" pitchFamily="18" charset="0"/>
                <a:ea typeface="Calibri" panose="020F0502020204030204" pitchFamily="34" charset="0"/>
                <a:cs typeface="Times New Roman" panose="02020603050405020304" pitchFamily="18" charset="0"/>
              </a:rPr>
              <a:t>G′ y</a:t>
            </a:r>
            <a:r>
              <a:rPr lang="en-IN" i="1">
                <a:latin typeface="Times New Roman" panose="02020603050405020304" pitchFamily="18" charset="0"/>
                <a:ea typeface="Calibri" panose="020F0502020204030204" pitchFamily="34" charset="0"/>
                <a:cs typeface="Times New Roman" panose="02020603050405020304" pitchFamily="18" charset="0"/>
              </a:rPr>
              <a:t>)</a:t>
            </a:r>
            <a:r>
              <a:rPr lang="en-IN">
                <a:latin typeface="Times New Roman" panose="02020603050405020304" pitchFamily="18" charset="0"/>
                <a:ea typeface="Calibri" panose="020F0502020204030204" pitchFamily="34" charset="0"/>
                <a:cs typeface="Times New Roman" panose="02020603050405020304" pitchFamily="18" charset="0"/>
              </a:rPr>
              <a:t> = </a:t>
            </a:r>
            <a:r>
              <a:rPr lang="en-IN" b="1" i="1">
                <a:latin typeface="Times New Roman" panose="02020603050405020304" pitchFamily="18" charset="0"/>
                <a:ea typeface="Calibri" panose="020F0502020204030204" pitchFamily="34" charset="0"/>
                <a:cs typeface="Times New Roman" panose="02020603050405020304" pitchFamily="18" charset="0"/>
              </a:rPr>
              <a:t>N</a:t>
            </a:r>
            <a:r>
              <a:rPr lang="en-IN" b="1" i="1" baseline="-25000">
                <a:latin typeface="Times New Roman" panose="02020603050405020304" pitchFamily="18" charset="0"/>
                <a:ea typeface="Calibri" panose="020F0502020204030204" pitchFamily="34" charset="0"/>
                <a:cs typeface="Times New Roman" panose="02020603050405020304" pitchFamily="18" charset="0"/>
              </a:rPr>
              <a:t>A</a:t>
            </a:r>
            <a:r>
              <a:rPr lang="en-IN" b="1" i="1">
                <a:latin typeface="Times New Roman" panose="02020603050405020304" pitchFamily="18" charset="0"/>
                <a:ea typeface="Calibri" panose="020F0502020204030204" pitchFamily="34" charset="0"/>
                <a:cs typeface="Times New Roman" panose="02020603050405020304" pitchFamily="18" charset="0"/>
              </a:rPr>
              <a:t> </a:t>
            </a:r>
            <a:r>
              <a:rPr lang="en-IN" b="1" i="1" err="1">
                <a:latin typeface="Times New Roman" panose="02020603050405020304" pitchFamily="18" charset="0"/>
                <a:ea typeface="Calibri" panose="020F0502020204030204" pitchFamily="34" charset="0"/>
                <a:cs typeface="Times New Roman" panose="02020603050405020304" pitchFamily="18" charset="0"/>
              </a:rPr>
              <a:t>dS</a:t>
            </a:r>
            <a:r>
              <a:rPr lang="en-IN">
                <a:latin typeface="Times New Roman" panose="02020603050405020304" pitchFamily="18" charset="0"/>
                <a:ea typeface="Calibri" panose="020F0502020204030204" pitchFamily="34" charset="0"/>
                <a:cs typeface="Times New Roman" panose="02020603050405020304" pitchFamily="18" charset="0"/>
              </a:rPr>
              <a:t> = </a:t>
            </a:r>
            <a:r>
              <a:rPr lang="en-IN" b="1" i="1">
                <a:latin typeface="Times New Roman" panose="02020603050405020304" pitchFamily="18" charset="0"/>
                <a:ea typeface="Calibri" panose="020F0502020204030204" pitchFamily="34" charset="0"/>
                <a:cs typeface="Times New Roman" panose="02020603050405020304" pitchFamily="18" charset="0"/>
              </a:rPr>
              <a:t>N</a:t>
            </a:r>
            <a:r>
              <a:rPr lang="en-IN" b="1" i="1" baseline="-25000">
                <a:latin typeface="Times New Roman" panose="02020603050405020304" pitchFamily="18" charset="0"/>
                <a:ea typeface="Calibri" panose="020F0502020204030204" pitchFamily="34" charset="0"/>
                <a:cs typeface="Times New Roman" panose="02020603050405020304" pitchFamily="18" charset="0"/>
              </a:rPr>
              <a:t>A </a:t>
            </a:r>
            <a:r>
              <a:rPr lang="en-IN" b="1" i="1">
                <a:latin typeface="Times New Roman" panose="02020603050405020304" pitchFamily="18" charset="0"/>
                <a:ea typeface="Calibri" panose="020F0502020204030204" pitchFamily="34" charset="0"/>
                <a:cs typeface="Times New Roman" panose="02020603050405020304" pitchFamily="18" charset="0"/>
              </a:rPr>
              <a:t>a </a:t>
            </a:r>
            <a:r>
              <a:rPr lang="en-IN" b="1" i="1" err="1">
                <a:latin typeface="Times New Roman" panose="02020603050405020304" pitchFamily="18" charset="0"/>
                <a:ea typeface="Calibri" panose="020F0502020204030204" pitchFamily="34" charset="0"/>
                <a:cs typeface="Times New Roman" panose="02020603050405020304" pitchFamily="18" charset="0"/>
              </a:rPr>
              <a:t>dZ</a:t>
            </a:r>
            <a:r>
              <a:rPr lang="en-IN" b="1" i="1">
                <a:latin typeface="Times New Roman" panose="02020603050405020304" pitchFamily="18" charset="0"/>
                <a:ea typeface="Calibri" panose="020F0502020204030204" pitchFamily="34" charset="0"/>
                <a:cs typeface="Times New Roman" panose="02020603050405020304" pitchFamily="18" charset="0"/>
              </a:rPr>
              <a:t> </a:t>
            </a:r>
            <a:r>
              <a:rPr lang="en-IN">
                <a:latin typeface="Times New Roman" panose="02020603050405020304" pitchFamily="18" charset="0"/>
                <a:ea typeface="Calibri" panose="020F0502020204030204" pitchFamily="34" charset="0"/>
                <a:cs typeface="Times New Roman" panose="02020603050405020304" pitchFamily="18" charset="0"/>
              </a:rPr>
              <a:t>  	.... (2)</a:t>
            </a:r>
            <a:endParaRPr lang="en-IN" sz="1600">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defRPr/>
            </a:pPr>
            <a:r>
              <a:rPr lang="en-IN">
                <a:latin typeface="Times New Roman" panose="02020603050405020304" pitchFamily="18" charset="0"/>
                <a:ea typeface="Calibri" panose="020F0502020204030204" pitchFamily="34" charset="0"/>
                <a:cs typeface="Times New Roman" panose="02020603050405020304" pitchFamily="18" charset="0"/>
              </a:rPr>
              <a:t>Again, </a:t>
            </a:r>
            <a:r>
              <a:rPr lang="en-IN" b="1" i="1">
                <a:latin typeface="Times New Roman" panose="02020603050405020304" pitchFamily="18" charset="0"/>
                <a:ea typeface="Calibri" panose="020F0502020204030204" pitchFamily="34" charset="0"/>
                <a:cs typeface="Times New Roman" panose="02020603050405020304" pitchFamily="18" charset="0"/>
              </a:rPr>
              <a:t>- d</a:t>
            </a:r>
            <a:r>
              <a:rPr lang="en-IN" i="1">
                <a:latin typeface="Times New Roman" panose="02020603050405020304" pitchFamily="18" charset="0"/>
                <a:ea typeface="Calibri" panose="020F0502020204030204" pitchFamily="34" charset="0"/>
                <a:cs typeface="Times New Roman" panose="02020603050405020304" pitchFamily="18" charset="0"/>
              </a:rPr>
              <a:t>(</a:t>
            </a:r>
            <a:r>
              <a:rPr lang="en-IN" b="1" i="1">
                <a:latin typeface="Times New Roman" panose="02020603050405020304" pitchFamily="18" charset="0"/>
                <a:ea typeface="Calibri" panose="020F0502020204030204" pitchFamily="34" charset="0"/>
                <a:cs typeface="Times New Roman" panose="02020603050405020304" pitchFamily="18" charset="0"/>
              </a:rPr>
              <a:t>G′ y</a:t>
            </a:r>
            <a:r>
              <a:rPr lang="en-IN" i="1">
                <a:latin typeface="Times New Roman" panose="02020603050405020304" pitchFamily="18" charset="0"/>
                <a:ea typeface="Calibri" panose="020F0502020204030204" pitchFamily="34" charset="0"/>
                <a:cs typeface="Times New Roman" panose="02020603050405020304" pitchFamily="18" charset="0"/>
              </a:rPr>
              <a:t>)</a:t>
            </a:r>
            <a:r>
              <a:rPr lang="en-IN">
                <a:latin typeface="Times New Roman" panose="02020603050405020304" pitchFamily="18" charset="0"/>
                <a:ea typeface="Calibri" panose="020F0502020204030204" pitchFamily="34" charset="0"/>
                <a:cs typeface="Times New Roman" panose="02020603050405020304" pitchFamily="18" charset="0"/>
              </a:rPr>
              <a:t> = </a:t>
            </a:r>
            <a:r>
              <a:rPr lang="en-IN" b="1" i="1">
                <a:latin typeface="Times New Roman" panose="02020603050405020304" pitchFamily="18" charset="0"/>
                <a:ea typeface="Calibri" panose="020F0502020204030204" pitchFamily="34" charset="0"/>
                <a:cs typeface="Times New Roman" panose="02020603050405020304" pitchFamily="18" charset="0"/>
              </a:rPr>
              <a:t>- G′ </a:t>
            </a:r>
            <a:r>
              <a:rPr lang="en-IN" b="1" i="1" err="1">
                <a:latin typeface="Times New Roman" panose="02020603050405020304" pitchFamily="18" charset="0"/>
                <a:ea typeface="Calibri" panose="020F0502020204030204" pitchFamily="34" charset="0"/>
                <a:cs typeface="Times New Roman" panose="02020603050405020304" pitchFamily="18" charset="0"/>
              </a:rPr>
              <a:t>dy</a:t>
            </a:r>
            <a:r>
              <a:rPr lang="en-IN">
                <a:latin typeface="Times New Roman" panose="02020603050405020304" pitchFamily="18" charset="0"/>
                <a:ea typeface="Calibri" panose="020F0502020204030204" pitchFamily="34" charset="0"/>
                <a:cs typeface="Times New Roman" panose="02020603050405020304" pitchFamily="18" charset="0"/>
              </a:rPr>
              <a:t>  </a:t>
            </a:r>
            <a:r>
              <a:rPr lang="en-IN" b="1" i="1">
                <a:latin typeface="Times New Roman" panose="02020603050405020304" pitchFamily="18" charset="0"/>
                <a:ea typeface="Calibri" panose="020F0502020204030204" pitchFamily="34" charset="0"/>
                <a:cs typeface="Times New Roman" panose="02020603050405020304" pitchFamily="18" charset="0"/>
              </a:rPr>
              <a:t>- y </a:t>
            </a:r>
            <a:r>
              <a:rPr lang="en-IN" b="1" i="1" err="1">
                <a:latin typeface="Times New Roman" panose="02020603050405020304" pitchFamily="18" charset="0"/>
                <a:ea typeface="Calibri" panose="020F0502020204030204" pitchFamily="34" charset="0"/>
                <a:cs typeface="Times New Roman" panose="02020603050405020304" pitchFamily="18" charset="0"/>
              </a:rPr>
              <a:t>dG</a:t>
            </a:r>
            <a:r>
              <a:rPr lang="en-IN" b="1" i="1">
                <a:latin typeface="Times New Roman" panose="02020603050405020304" pitchFamily="18" charset="0"/>
                <a:ea typeface="Calibri" panose="020F0502020204030204" pitchFamily="34" charset="0"/>
                <a:cs typeface="Times New Roman" panose="02020603050405020304" pitchFamily="18" charset="0"/>
              </a:rPr>
              <a:t>′	</a:t>
            </a:r>
            <a:r>
              <a:rPr lang="en-IN">
                <a:latin typeface="Times New Roman" panose="02020603050405020304" pitchFamily="18" charset="0"/>
                <a:ea typeface="Calibri" panose="020F0502020204030204" pitchFamily="34" charset="0"/>
                <a:cs typeface="Times New Roman" panose="02020603050405020304" pitchFamily="18" charset="0"/>
              </a:rPr>
              <a:t>.... (3)</a:t>
            </a:r>
            <a:endParaRPr lang="en-IN" sz="1600">
              <a:latin typeface="Calibri" panose="020F0502020204030204" pitchFamily="34" charset="0"/>
              <a:ea typeface="Calibri" panose="020F0502020204030204" pitchFamily="34" charset="0"/>
              <a:cs typeface="Times New Roman" panose="02020603050405020304" pitchFamily="18" charset="0"/>
            </a:endParaRPr>
          </a:p>
          <a:p>
            <a:pPr algn="just">
              <a:lnSpc>
                <a:spcPct val="115000"/>
              </a:lnSpc>
              <a:spcAft>
                <a:spcPts val="1000"/>
              </a:spcAft>
              <a:defRPr/>
            </a:pPr>
            <a:r>
              <a:rPr lang="en-IN">
                <a:latin typeface="Times New Roman" panose="02020603050405020304" pitchFamily="18" charset="0"/>
                <a:ea typeface="Calibri" panose="020F0502020204030204" pitchFamily="34" charset="0"/>
                <a:cs typeface="Times New Roman" panose="02020603050405020304" pitchFamily="18" charset="0"/>
              </a:rPr>
              <a:t>But - </a:t>
            </a:r>
            <a:r>
              <a:rPr lang="en-IN" b="1" i="1" err="1">
                <a:latin typeface="Times New Roman" panose="02020603050405020304" pitchFamily="18" charset="0"/>
                <a:ea typeface="Calibri" panose="020F0502020204030204" pitchFamily="34" charset="0"/>
                <a:cs typeface="Times New Roman" panose="02020603050405020304" pitchFamily="18" charset="0"/>
              </a:rPr>
              <a:t>dG</a:t>
            </a:r>
            <a:r>
              <a:rPr lang="en-IN" b="1" i="1">
                <a:latin typeface="Times New Roman" panose="02020603050405020304" pitchFamily="18" charset="0"/>
                <a:ea typeface="Calibri" panose="020F0502020204030204" pitchFamily="34" charset="0"/>
                <a:cs typeface="Times New Roman" panose="02020603050405020304" pitchFamily="18" charset="0"/>
              </a:rPr>
              <a:t>′</a:t>
            </a:r>
            <a:r>
              <a:rPr lang="en-IN">
                <a:latin typeface="Times New Roman" panose="02020603050405020304" pitchFamily="18" charset="0"/>
                <a:ea typeface="Calibri" panose="020F0502020204030204" pitchFamily="34" charset="0"/>
                <a:cs typeface="Times New Roman" panose="02020603050405020304" pitchFamily="18" charset="0"/>
              </a:rPr>
              <a:t> is the decrease in the total amount of gas, i.e., the amount of gas absorbed. Therefore,  </a:t>
            </a:r>
            <a:endParaRPr lang="en-IN" sz="1600">
              <a:latin typeface="Calibri" panose="020F0502020204030204" pitchFamily="34" charset="0"/>
              <a:ea typeface="Calibri" panose="020F0502020204030204" pitchFamily="34" charset="0"/>
              <a:cs typeface="Times New Roman" panose="02020603050405020304" pitchFamily="18" charset="0"/>
            </a:endParaRPr>
          </a:p>
          <a:p>
            <a:pPr marL="457200" indent="457200">
              <a:lnSpc>
                <a:spcPct val="115000"/>
              </a:lnSpc>
              <a:spcAft>
                <a:spcPts val="1000"/>
              </a:spcAft>
              <a:defRPr/>
            </a:pPr>
            <a:r>
              <a:rPr lang="en-IN" b="1" i="1">
                <a:latin typeface="Times New Roman" panose="02020603050405020304" pitchFamily="18" charset="0"/>
                <a:ea typeface="Calibri" panose="020F0502020204030204" pitchFamily="34" charset="0"/>
                <a:cs typeface="Times New Roman" panose="02020603050405020304" pitchFamily="18" charset="0"/>
              </a:rPr>
              <a:t>- </a:t>
            </a:r>
            <a:r>
              <a:rPr lang="en-IN" b="1" i="1" err="1">
                <a:latin typeface="Times New Roman" panose="02020603050405020304" pitchFamily="18" charset="0"/>
                <a:ea typeface="Calibri" panose="020F0502020204030204" pitchFamily="34" charset="0"/>
                <a:cs typeface="Times New Roman" panose="02020603050405020304" pitchFamily="18" charset="0"/>
              </a:rPr>
              <a:t>dG</a:t>
            </a:r>
            <a:r>
              <a:rPr lang="en-IN" b="1" i="1">
                <a:latin typeface="Times New Roman" panose="02020603050405020304" pitchFamily="18" charset="0"/>
                <a:ea typeface="Calibri" panose="020F0502020204030204" pitchFamily="34" charset="0"/>
                <a:cs typeface="Times New Roman" panose="02020603050405020304" pitchFamily="18" charset="0"/>
              </a:rPr>
              <a:t>′ </a:t>
            </a:r>
            <a:r>
              <a:rPr lang="en-IN">
                <a:latin typeface="Times New Roman" panose="02020603050405020304" pitchFamily="18" charset="0"/>
                <a:ea typeface="Calibri" panose="020F0502020204030204" pitchFamily="34" charset="0"/>
                <a:cs typeface="Times New Roman" panose="02020603050405020304" pitchFamily="18" charset="0"/>
              </a:rPr>
              <a:t>= </a:t>
            </a:r>
            <a:r>
              <a:rPr lang="en-IN" b="1" i="1">
                <a:latin typeface="Times New Roman" panose="02020603050405020304" pitchFamily="18" charset="0"/>
                <a:ea typeface="Calibri" panose="020F0502020204030204" pitchFamily="34" charset="0"/>
                <a:cs typeface="Times New Roman" panose="02020603050405020304" pitchFamily="18" charset="0"/>
              </a:rPr>
              <a:t>N</a:t>
            </a:r>
            <a:r>
              <a:rPr lang="en-IN" b="1" i="1" baseline="-25000">
                <a:latin typeface="Times New Roman" panose="02020603050405020304" pitchFamily="18" charset="0"/>
                <a:ea typeface="Calibri" panose="020F0502020204030204" pitchFamily="34" charset="0"/>
                <a:cs typeface="Times New Roman" panose="02020603050405020304" pitchFamily="18" charset="0"/>
              </a:rPr>
              <a:t>A </a:t>
            </a:r>
            <a:r>
              <a:rPr lang="en-IN" b="1" i="1">
                <a:latin typeface="Times New Roman" panose="02020603050405020304" pitchFamily="18" charset="0"/>
                <a:ea typeface="Calibri" panose="020F0502020204030204" pitchFamily="34" charset="0"/>
                <a:cs typeface="Times New Roman" panose="02020603050405020304" pitchFamily="18" charset="0"/>
              </a:rPr>
              <a:t>a </a:t>
            </a:r>
            <a:r>
              <a:rPr lang="en-IN" b="1" i="1" err="1">
                <a:latin typeface="Times New Roman" panose="02020603050405020304" pitchFamily="18" charset="0"/>
                <a:ea typeface="Calibri" panose="020F0502020204030204" pitchFamily="34" charset="0"/>
                <a:cs typeface="Times New Roman" panose="02020603050405020304" pitchFamily="18" charset="0"/>
              </a:rPr>
              <a:t>dZ</a:t>
            </a:r>
            <a:r>
              <a:rPr lang="en-IN" b="1" i="1">
                <a:latin typeface="Times New Roman" panose="02020603050405020304" pitchFamily="18" charset="0"/>
                <a:ea typeface="Calibri" panose="020F0502020204030204" pitchFamily="34" charset="0"/>
                <a:cs typeface="Times New Roman" panose="02020603050405020304" pitchFamily="18" charset="0"/>
              </a:rPr>
              <a:t> </a:t>
            </a:r>
            <a:r>
              <a:rPr lang="en-IN">
                <a:latin typeface="Times New Roman" panose="02020603050405020304" pitchFamily="18" charset="0"/>
                <a:ea typeface="Calibri" panose="020F0502020204030204" pitchFamily="34" charset="0"/>
                <a:cs typeface="Times New Roman" panose="02020603050405020304" pitchFamily="18" charset="0"/>
              </a:rPr>
              <a:t>  		.... (4)</a:t>
            </a:r>
            <a:endParaRPr lang="en-IN" sz="1600">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defRPr/>
            </a:pPr>
            <a:r>
              <a:rPr lang="en-IN">
                <a:latin typeface="Times New Roman" panose="02020603050405020304" pitchFamily="18" charset="0"/>
                <a:ea typeface="Calibri" panose="020F0502020204030204" pitchFamily="34" charset="0"/>
                <a:cs typeface="Times New Roman" panose="02020603050405020304" pitchFamily="18" charset="0"/>
              </a:rPr>
              <a:t>The flux (</a:t>
            </a:r>
            <a:r>
              <a:rPr lang="en-IN" b="1" i="1">
                <a:latin typeface="Times New Roman" panose="02020603050405020304" pitchFamily="18" charset="0"/>
                <a:ea typeface="Calibri" panose="020F0502020204030204" pitchFamily="34" charset="0"/>
                <a:cs typeface="Times New Roman" panose="02020603050405020304" pitchFamily="18" charset="0"/>
              </a:rPr>
              <a:t>N</a:t>
            </a:r>
            <a:r>
              <a:rPr lang="en-IN" b="1" i="1" baseline="-25000">
                <a:latin typeface="Times New Roman" panose="02020603050405020304" pitchFamily="18" charset="0"/>
                <a:ea typeface="Calibri" panose="020F0502020204030204" pitchFamily="34" charset="0"/>
                <a:cs typeface="Times New Roman" panose="02020603050405020304" pitchFamily="18" charset="0"/>
              </a:rPr>
              <a:t>A</a:t>
            </a:r>
            <a:r>
              <a:rPr lang="en-IN">
                <a:latin typeface="Times New Roman" panose="02020603050405020304" pitchFamily="18" charset="0"/>
                <a:ea typeface="Calibri" panose="020F0502020204030204" pitchFamily="34" charset="0"/>
                <a:cs typeface="Times New Roman" panose="02020603050405020304" pitchFamily="18" charset="0"/>
              </a:rPr>
              <a:t>) can be expressed as:   </a:t>
            </a:r>
          </a:p>
          <a:p>
            <a:pPr>
              <a:lnSpc>
                <a:spcPct val="115000"/>
              </a:lnSpc>
              <a:spcAft>
                <a:spcPts val="1000"/>
              </a:spcAft>
              <a:defRPr/>
            </a:pPr>
            <a:r>
              <a:rPr lang="en-IN" b="1" i="1">
                <a:latin typeface="Times New Roman" panose="02020603050405020304" pitchFamily="18" charset="0"/>
                <a:ea typeface="Calibri" panose="020F0502020204030204" pitchFamily="34" charset="0"/>
                <a:cs typeface="Times New Roman" panose="02020603050405020304" pitchFamily="18" charset="0"/>
              </a:rPr>
              <a:t>		N</a:t>
            </a:r>
            <a:r>
              <a:rPr lang="en-IN" b="1" i="1" baseline="-25000">
                <a:latin typeface="Times New Roman" panose="02020603050405020304" pitchFamily="18" charset="0"/>
                <a:ea typeface="Calibri" panose="020F0502020204030204" pitchFamily="34" charset="0"/>
                <a:cs typeface="Times New Roman" panose="02020603050405020304" pitchFamily="18" charset="0"/>
              </a:rPr>
              <a:t>A</a:t>
            </a:r>
            <a:r>
              <a:rPr lang="en-IN">
                <a:latin typeface="Times New Roman" panose="02020603050405020304" pitchFamily="18" charset="0"/>
                <a:ea typeface="Calibri" panose="020F0502020204030204" pitchFamily="34" charset="0"/>
                <a:cs typeface="Times New Roman" panose="02020603050405020304" pitchFamily="18" charset="0"/>
              </a:rPr>
              <a:t> = </a:t>
            </a:r>
            <a:r>
              <a:rPr lang="en-IN" b="1" i="1" err="1">
                <a:latin typeface="Times New Roman" panose="02020603050405020304" pitchFamily="18" charset="0"/>
                <a:ea typeface="Calibri" panose="020F0502020204030204" pitchFamily="34" charset="0"/>
                <a:cs typeface="Times New Roman" panose="02020603050405020304" pitchFamily="18" charset="0"/>
              </a:rPr>
              <a:t>k</a:t>
            </a:r>
            <a:r>
              <a:rPr lang="en-IN" b="1" i="1" baseline="-25000" err="1">
                <a:latin typeface="Times New Roman" panose="02020603050405020304" pitchFamily="18" charset="0"/>
                <a:ea typeface="Calibri" panose="020F0502020204030204" pitchFamily="34" charset="0"/>
                <a:cs typeface="Times New Roman" panose="02020603050405020304" pitchFamily="18" charset="0"/>
              </a:rPr>
              <a:t>y</a:t>
            </a:r>
            <a:r>
              <a:rPr lang="en-IN" b="1" i="1">
                <a:latin typeface="Times New Roman" panose="02020603050405020304" pitchFamily="18" charset="0"/>
                <a:ea typeface="Calibri" panose="020F0502020204030204" pitchFamily="34" charset="0"/>
                <a:cs typeface="Times New Roman" panose="02020603050405020304" pitchFamily="18" charset="0"/>
              </a:rPr>
              <a:t> (y – </a:t>
            </a:r>
            <a:r>
              <a:rPr lang="en-IN" b="1" i="1" err="1">
                <a:latin typeface="Times New Roman" panose="02020603050405020304" pitchFamily="18" charset="0"/>
                <a:ea typeface="Calibri" panose="020F0502020204030204" pitchFamily="34" charset="0"/>
                <a:cs typeface="Times New Roman" panose="02020603050405020304" pitchFamily="18" charset="0"/>
              </a:rPr>
              <a:t>y</a:t>
            </a:r>
            <a:r>
              <a:rPr lang="en-IN" b="1" i="1" baseline="-25000" err="1">
                <a:latin typeface="Times New Roman" panose="02020603050405020304" pitchFamily="18" charset="0"/>
                <a:ea typeface="Calibri" panose="020F0502020204030204" pitchFamily="34" charset="0"/>
                <a:cs typeface="Times New Roman" panose="02020603050405020304" pitchFamily="18" charset="0"/>
              </a:rPr>
              <a:t>i</a:t>
            </a:r>
            <a:r>
              <a:rPr lang="en-IN" b="1" i="1" baseline="-25000">
                <a:latin typeface="Times New Roman" panose="02020603050405020304" pitchFamily="18" charset="0"/>
                <a:ea typeface="Calibri" panose="020F0502020204030204" pitchFamily="34" charset="0"/>
                <a:cs typeface="Times New Roman" panose="02020603050405020304" pitchFamily="18" charset="0"/>
              </a:rPr>
              <a:t> </a:t>
            </a:r>
            <a:r>
              <a:rPr lang="en-IN" b="1" i="1">
                <a:latin typeface="Times New Roman" panose="02020603050405020304" pitchFamily="18" charset="0"/>
                <a:ea typeface="Calibri" panose="020F0502020204030204" pitchFamily="34" charset="0"/>
                <a:cs typeface="Times New Roman" panose="02020603050405020304" pitchFamily="18" charset="0"/>
              </a:rPr>
              <a:t>)</a:t>
            </a:r>
            <a:r>
              <a:rPr lang="en-IN">
                <a:latin typeface="Times New Roman" panose="02020603050405020304" pitchFamily="18" charset="0"/>
                <a:ea typeface="Calibri" panose="020F0502020204030204" pitchFamily="34" charset="0"/>
                <a:cs typeface="Times New Roman" panose="02020603050405020304" pitchFamily="18" charset="0"/>
              </a:rPr>
              <a:t>	.... (5)</a:t>
            </a:r>
            <a:endParaRPr lang="en-IN" sz="1600">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defRPr/>
            </a:pPr>
            <a:r>
              <a:rPr lang="en-IN">
                <a:latin typeface="Times New Roman" panose="02020603050405020304" pitchFamily="18" charset="0"/>
                <a:ea typeface="Calibri" panose="020F0502020204030204" pitchFamily="34" charset="0"/>
                <a:cs typeface="Times New Roman" panose="02020603050405020304" pitchFamily="18" charset="0"/>
              </a:rPr>
              <a:t>From equations (2), (3), (4) and (5) we get,</a:t>
            </a:r>
            <a:endParaRPr lang="en-IN" sz="1600">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defRPr/>
            </a:pPr>
            <a:r>
              <a:rPr lang="en-IN" b="1" i="1">
                <a:latin typeface="Times New Roman" panose="02020603050405020304" pitchFamily="18" charset="0"/>
                <a:ea typeface="Calibri" panose="020F0502020204030204" pitchFamily="34" charset="0"/>
                <a:cs typeface="Times New Roman" panose="02020603050405020304" pitchFamily="18" charset="0"/>
              </a:rPr>
              <a:t>- G′ </a:t>
            </a:r>
            <a:r>
              <a:rPr lang="en-IN" b="1" i="1" err="1">
                <a:latin typeface="Times New Roman" panose="02020603050405020304" pitchFamily="18" charset="0"/>
                <a:ea typeface="Calibri" panose="020F0502020204030204" pitchFamily="34" charset="0"/>
                <a:cs typeface="Times New Roman" panose="02020603050405020304" pitchFamily="18" charset="0"/>
              </a:rPr>
              <a:t>dy</a:t>
            </a:r>
            <a:r>
              <a:rPr lang="en-IN">
                <a:latin typeface="Times New Roman" panose="02020603050405020304" pitchFamily="18" charset="0"/>
                <a:ea typeface="Calibri" panose="020F0502020204030204" pitchFamily="34" charset="0"/>
                <a:cs typeface="Times New Roman" panose="02020603050405020304" pitchFamily="18" charset="0"/>
              </a:rPr>
              <a:t> =</a:t>
            </a:r>
            <a:r>
              <a:rPr lang="en-IN" b="1" i="1">
                <a:latin typeface="Times New Roman" panose="02020603050405020304" pitchFamily="18" charset="0"/>
                <a:ea typeface="Calibri" panose="020F0502020204030204" pitchFamily="34" charset="0"/>
                <a:cs typeface="Times New Roman" panose="02020603050405020304" pitchFamily="18" charset="0"/>
              </a:rPr>
              <a:t> y </a:t>
            </a:r>
            <a:r>
              <a:rPr lang="en-IN" b="1" i="1" err="1">
                <a:latin typeface="Times New Roman" panose="02020603050405020304" pitchFamily="18" charset="0"/>
                <a:ea typeface="Calibri" panose="020F0502020204030204" pitchFamily="34" charset="0"/>
                <a:cs typeface="Times New Roman" panose="02020603050405020304" pitchFamily="18" charset="0"/>
              </a:rPr>
              <a:t>dG</a:t>
            </a:r>
            <a:r>
              <a:rPr lang="en-IN" b="1" i="1">
                <a:latin typeface="Times New Roman" panose="02020603050405020304" pitchFamily="18" charset="0"/>
                <a:ea typeface="Calibri" panose="020F0502020204030204" pitchFamily="34" charset="0"/>
                <a:cs typeface="Times New Roman" panose="02020603050405020304" pitchFamily="18" charset="0"/>
              </a:rPr>
              <a:t>′</a:t>
            </a:r>
            <a:r>
              <a:rPr lang="en-IN">
                <a:latin typeface="Times New Roman" panose="02020603050405020304" pitchFamily="18" charset="0"/>
                <a:ea typeface="Calibri" panose="020F0502020204030204" pitchFamily="34" charset="0"/>
                <a:cs typeface="Times New Roman" panose="02020603050405020304" pitchFamily="18" charset="0"/>
              </a:rPr>
              <a:t> + </a:t>
            </a:r>
            <a:r>
              <a:rPr lang="en-IN" b="1" i="1">
                <a:latin typeface="Times New Roman" panose="02020603050405020304" pitchFamily="18" charset="0"/>
                <a:ea typeface="Calibri" panose="020F0502020204030204" pitchFamily="34" charset="0"/>
                <a:cs typeface="Times New Roman" panose="02020603050405020304" pitchFamily="18" charset="0"/>
              </a:rPr>
              <a:t>N</a:t>
            </a:r>
            <a:r>
              <a:rPr lang="en-IN" b="1" i="1" baseline="-25000">
                <a:latin typeface="Times New Roman" panose="02020603050405020304" pitchFamily="18" charset="0"/>
                <a:ea typeface="Calibri" panose="020F0502020204030204" pitchFamily="34" charset="0"/>
                <a:cs typeface="Times New Roman" panose="02020603050405020304" pitchFamily="18" charset="0"/>
              </a:rPr>
              <a:t>A </a:t>
            </a:r>
            <a:r>
              <a:rPr lang="en-IN" b="1" i="1">
                <a:latin typeface="Times New Roman" panose="02020603050405020304" pitchFamily="18" charset="0"/>
                <a:ea typeface="Calibri" panose="020F0502020204030204" pitchFamily="34" charset="0"/>
                <a:cs typeface="Times New Roman" panose="02020603050405020304" pitchFamily="18" charset="0"/>
              </a:rPr>
              <a:t>a </a:t>
            </a:r>
            <a:r>
              <a:rPr lang="en-IN" b="1" i="1" err="1">
                <a:latin typeface="Times New Roman" panose="02020603050405020304" pitchFamily="18" charset="0"/>
                <a:ea typeface="Calibri" panose="020F0502020204030204" pitchFamily="34" charset="0"/>
                <a:cs typeface="Times New Roman" panose="02020603050405020304" pitchFamily="18" charset="0"/>
              </a:rPr>
              <a:t>dZ</a:t>
            </a:r>
            <a:r>
              <a:rPr lang="en-IN" b="1" i="1">
                <a:latin typeface="Times New Roman" panose="02020603050405020304" pitchFamily="18" charset="0"/>
                <a:ea typeface="Calibri" panose="020F0502020204030204" pitchFamily="34" charset="0"/>
                <a:cs typeface="Times New Roman" panose="02020603050405020304" pitchFamily="18" charset="0"/>
              </a:rPr>
              <a:t> </a:t>
            </a:r>
            <a:r>
              <a:rPr lang="en-IN">
                <a:latin typeface="Times New Roman" panose="02020603050405020304" pitchFamily="18" charset="0"/>
                <a:ea typeface="Calibri" panose="020F0502020204030204" pitchFamily="34" charset="0"/>
                <a:cs typeface="Times New Roman" panose="02020603050405020304" pitchFamily="18" charset="0"/>
              </a:rPr>
              <a:t>  = (</a:t>
            </a:r>
            <a:r>
              <a:rPr lang="en-IN" b="1">
                <a:latin typeface="Times New Roman" panose="02020603050405020304" pitchFamily="18" charset="0"/>
                <a:ea typeface="Calibri" panose="020F0502020204030204" pitchFamily="34" charset="0"/>
                <a:cs typeface="Times New Roman" panose="02020603050405020304" pitchFamily="18" charset="0"/>
              </a:rPr>
              <a:t>1 </a:t>
            </a:r>
            <a:r>
              <a:rPr lang="en-IN">
                <a:latin typeface="Times New Roman" panose="02020603050405020304" pitchFamily="18" charset="0"/>
                <a:ea typeface="Calibri" panose="020F0502020204030204" pitchFamily="34" charset="0"/>
                <a:cs typeface="Times New Roman" panose="02020603050405020304" pitchFamily="18" charset="0"/>
              </a:rPr>
              <a:t>- </a:t>
            </a:r>
            <a:r>
              <a:rPr lang="en-IN" b="1" i="1">
                <a:latin typeface="Times New Roman" panose="02020603050405020304" pitchFamily="18" charset="0"/>
                <a:ea typeface="Calibri" panose="020F0502020204030204" pitchFamily="34" charset="0"/>
                <a:cs typeface="Times New Roman" panose="02020603050405020304" pitchFamily="18" charset="0"/>
              </a:rPr>
              <a:t>y</a:t>
            </a:r>
            <a:r>
              <a:rPr lang="en-IN">
                <a:latin typeface="Times New Roman" panose="02020603050405020304" pitchFamily="18" charset="0"/>
                <a:ea typeface="Calibri" panose="020F0502020204030204" pitchFamily="34" charset="0"/>
                <a:cs typeface="Times New Roman" panose="02020603050405020304" pitchFamily="18" charset="0"/>
              </a:rPr>
              <a:t>) </a:t>
            </a:r>
            <a:r>
              <a:rPr lang="en-IN" b="1" i="1">
                <a:latin typeface="Times New Roman" panose="02020603050405020304" pitchFamily="18" charset="0"/>
                <a:ea typeface="Calibri" panose="020F0502020204030204" pitchFamily="34" charset="0"/>
                <a:cs typeface="Times New Roman" panose="02020603050405020304" pitchFamily="18" charset="0"/>
              </a:rPr>
              <a:t>N</a:t>
            </a:r>
            <a:r>
              <a:rPr lang="en-IN" b="1" i="1" baseline="-25000">
                <a:latin typeface="Times New Roman" panose="02020603050405020304" pitchFamily="18" charset="0"/>
                <a:ea typeface="Calibri" panose="020F0502020204030204" pitchFamily="34" charset="0"/>
                <a:cs typeface="Times New Roman" panose="02020603050405020304" pitchFamily="18" charset="0"/>
              </a:rPr>
              <a:t>A </a:t>
            </a:r>
            <a:r>
              <a:rPr lang="en-IN" b="1" i="1">
                <a:latin typeface="Times New Roman" panose="02020603050405020304" pitchFamily="18" charset="0"/>
                <a:ea typeface="Calibri" panose="020F0502020204030204" pitchFamily="34" charset="0"/>
                <a:cs typeface="Times New Roman" panose="02020603050405020304" pitchFamily="18" charset="0"/>
              </a:rPr>
              <a:t>a </a:t>
            </a:r>
            <a:r>
              <a:rPr lang="en-IN" b="1" i="1" err="1">
                <a:latin typeface="Times New Roman" panose="02020603050405020304" pitchFamily="18" charset="0"/>
                <a:ea typeface="Calibri" panose="020F0502020204030204" pitchFamily="34" charset="0"/>
                <a:cs typeface="Times New Roman" panose="02020603050405020304" pitchFamily="18" charset="0"/>
              </a:rPr>
              <a:t>dZ</a:t>
            </a:r>
            <a:r>
              <a:rPr lang="en-IN" b="1" i="1">
                <a:latin typeface="Times New Roman" panose="02020603050405020304" pitchFamily="18" charset="0"/>
                <a:ea typeface="Calibri" panose="020F0502020204030204" pitchFamily="34" charset="0"/>
                <a:cs typeface="Times New Roman" panose="02020603050405020304" pitchFamily="18" charset="0"/>
              </a:rPr>
              <a:t> </a:t>
            </a:r>
            <a:r>
              <a:rPr lang="en-IN">
                <a:latin typeface="Times New Roman" panose="02020603050405020304" pitchFamily="18" charset="0"/>
                <a:ea typeface="Calibri" panose="020F0502020204030204" pitchFamily="34" charset="0"/>
                <a:cs typeface="Times New Roman" panose="02020603050405020304" pitchFamily="18" charset="0"/>
              </a:rPr>
              <a:t> </a:t>
            </a:r>
            <a:endParaRPr lang="en-IN" sz="1600">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defRPr/>
            </a:pPr>
            <a:r>
              <a:rPr lang="en-IN">
                <a:latin typeface="Times New Roman" panose="02020603050405020304" pitchFamily="18" charset="0"/>
                <a:ea typeface="Calibri" panose="020F0502020204030204" pitchFamily="34" charset="0"/>
                <a:cs typeface="Times New Roman" panose="02020603050405020304" pitchFamily="18" charset="0"/>
              </a:rPr>
              <a:t>=&gt;</a:t>
            </a:r>
            <a:r>
              <a:rPr lang="en-IN" b="1" i="1">
                <a:latin typeface="Times New Roman" panose="02020603050405020304" pitchFamily="18" charset="0"/>
                <a:ea typeface="Calibri" panose="020F0502020204030204" pitchFamily="34" charset="0"/>
                <a:cs typeface="Times New Roman" panose="02020603050405020304" pitchFamily="18" charset="0"/>
              </a:rPr>
              <a:t> - G′ </a:t>
            </a:r>
            <a:r>
              <a:rPr lang="en-IN" b="1" i="1" err="1">
                <a:latin typeface="Times New Roman" panose="02020603050405020304" pitchFamily="18" charset="0"/>
                <a:ea typeface="Calibri" panose="020F0502020204030204" pitchFamily="34" charset="0"/>
                <a:cs typeface="Times New Roman" panose="02020603050405020304" pitchFamily="18" charset="0"/>
              </a:rPr>
              <a:t>dy</a:t>
            </a:r>
            <a:r>
              <a:rPr lang="en-IN" b="1" i="1">
                <a:latin typeface="Times New Roman" panose="02020603050405020304" pitchFamily="18" charset="0"/>
                <a:ea typeface="Calibri" panose="020F0502020204030204" pitchFamily="34" charset="0"/>
                <a:cs typeface="Times New Roman" panose="02020603050405020304" pitchFamily="18" charset="0"/>
              </a:rPr>
              <a:t> </a:t>
            </a:r>
            <a:r>
              <a:rPr lang="en-IN">
                <a:latin typeface="Times New Roman" panose="02020603050405020304" pitchFamily="18" charset="0"/>
                <a:ea typeface="Calibri" panose="020F0502020204030204" pitchFamily="34" charset="0"/>
                <a:cs typeface="Times New Roman" panose="02020603050405020304" pitchFamily="18" charset="0"/>
              </a:rPr>
              <a:t>=  </a:t>
            </a:r>
            <a:r>
              <a:rPr lang="en-IN" b="1" i="1" err="1">
                <a:latin typeface="Times New Roman" panose="02020603050405020304" pitchFamily="18" charset="0"/>
                <a:ea typeface="Calibri" panose="020F0502020204030204" pitchFamily="34" charset="0"/>
                <a:cs typeface="Times New Roman" panose="02020603050405020304" pitchFamily="18" charset="0"/>
              </a:rPr>
              <a:t>k</a:t>
            </a:r>
            <a:r>
              <a:rPr lang="en-IN" b="1" i="1" baseline="-25000" err="1">
                <a:latin typeface="Times New Roman" panose="02020603050405020304" pitchFamily="18" charset="0"/>
                <a:ea typeface="Calibri" panose="020F0502020204030204" pitchFamily="34" charset="0"/>
                <a:cs typeface="Times New Roman" panose="02020603050405020304" pitchFamily="18" charset="0"/>
              </a:rPr>
              <a:t>y</a:t>
            </a:r>
            <a:r>
              <a:rPr lang="en-IN" b="1" i="1">
                <a:latin typeface="Times New Roman" panose="02020603050405020304" pitchFamily="18" charset="0"/>
                <a:ea typeface="Calibri" panose="020F0502020204030204" pitchFamily="34" charset="0"/>
                <a:cs typeface="Times New Roman" panose="02020603050405020304" pitchFamily="18" charset="0"/>
              </a:rPr>
              <a:t> a </a:t>
            </a:r>
            <a:r>
              <a:rPr lang="en-IN">
                <a:latin typeface="Times New Roman" panose="02020603050405020304" pitchFamily="18" charset="0"/>
                <a:ea typeface="Calibri" panose="020F0502020204030204" pitchFamily="34" charset="0"/>
                <a:cs typeface="Times New Roman" panose="02020603050405020304" pitchFamily="18" charset="0"/>
              </a:rPr>
              <a:t>(</a:t>
            </a:r>
            <a:r>
              <a:rPr lang="en-IN" b="1">
                <a:latin typeface="Times New Roman" panose="02020603050405020304" pitchFamily="18" charset="0"/>
                <a:ea typeface="Calibri" panose="020F0502020204030204" pitchFamily="34" charset="0"/>
                <a:cs typeface="Times New Roman" panose="02020603050405020304" pitchFamily="18" charset="0"/>
              </a:rPr>
              <a:t>1 </a:t>
            </a:r>
            <a:r>
              <a:rPr lang="en-IN">
                <a:latin typeface="Times New Roman" panose="02020603050405020304" pitchFamily="18" charset="0"/>
                <a:ea typeface="Calibri" panose="020F0502020204030204" pitchFamily="34" charset="0"/>
                <a:cs typeface="Times New Roman" panose="02020603050405020304" pitchFamily="18" charset="0"/>
              </a:rPr>
              <a:t>- </a:t>
            </a:r>
            <a:r>
              <a:rPr lang="en-IN" b="1" i="1">
                <a:latin typeface="Times New Roman" panose="02020603050405020304" pitchFamily="18" charset="0"/>
                <a:ea typeface="Calibri" panose="020F0502020204030204" pitchFamily="34" charset="0"/>
                <a:cs typeface="Times New Roman" panose="02020603050405020304" pitchFamily="18" charset="0"/>
              </a:rPr>
              <a:t>y</a:t>
            </a:r>
            <a:r>
              <a:rPr lang="en-IN">
                <a:latin typeface="Times New Roman" panose="02020603050405020304" pitchFamily="18" charset="0"/>
                <a:ea typeface="Calibri" panose="020F0502020204030204" pitchFamily="34" charset="0"/>
                <a:cs typeface="Times New Roman" panose="02020603050405020304" pitchFamily="18" charset="0"/>
              </a:rPr>
              <a:t>) </a:t>
            </a:r>
            <a:r>
              <a:rPr lang="en-IN" b="1" i="1">
                <a:latin typeface="Times New Roman" panose="02020603050405020304" pitchFamily="18" charset="0"/>
                <a:ea typeface="Calibri" panose="020F0502020204030204" pitchFamily="34" charset="0"/>
                <a:cs typeface="Times New Roman" panose="02020603050405020304" pitchFamily="18" charset="0"/>
              </a:rPr>
              <a:t>(y – </a:t>
            </a:r>
            <a:r>
              <a:rPr lang="en-IN" b="1" i="1" err="1">
                <a:latin typeface="Times New Roman" panose="02020603050405020304" pitchFamily="18" charset="0"/>
                <a:ea typeface="Calibri" panose="020F0502020204030204" pitchFamily="34" charset="0"/>
                <a:cs typeface="Times New Roman" panose="02020603050405020304" pitchFamily="18" charset="0"/>
              </a:rPr>
              <a:t>y</a:t>
            </a:r>
            <a:r>
              <a:rPr lang="en-IN" b="1" i="1" baseline="-25000" err="1">
                <a:latin typeface="Times New Roman" panose="02020603050405020304" pitchFamily="18" charset="0"/>
                <a:ea typeface="Calibri" panose="020F0502020204030204" pitchFamily="34" charset="0"/>
                <a:cs typeface="Times New Roman" panose="02020603050405020304" pitchFamily="18" charset="0"/>
              </a:rPr>
              <a:t>i</a:t>
            </a:r>
            <a:r>
              <a:rPr lang="en-IN" b="1" i="1" baseline="-25000">
                <a:latin typeface="Times New Roman" panose="02020603050405020304" pitchFamily="18" charset="0"/>
                <a:ea typeface="Calibri" panose="020F0502020204030204" pitchFamily="34" charset="0"/>
                <a:cs typeface="Times New Roman" panose="02020603050405020304" pitchFamily="18" charset="0"/>
              </a:rPr>
              <a:t> </a:t>
            </a:r>
            <a:r>
              <a:rPr lang="en-IN" b="1" i="1">
                <a:latin typeface="Times New Roman" panose="02020603050405020304" pitchFamily="18" charset="0"/>
                <a:ea typeface="Calibri" panose="020F0502020204030204" pitchFamily="34" charset="0"/>
                <a:cs typeface="Times New Roman" panose="02020603050405020304" pitchFamily="18" charset="0"/>
              </a:rPr>
              <a:t>) </a:t>
            </a:r>
            <a:r>
              <a:rPr lang="en-IN" b="1" i="1" err="1">
                <a:latin typeface="Times New Roman" panose="02020603050405020304" pitchFamily="18" charset="0"/>
                <a:ea typeface="Calibri" panose="020F0502020204030204" pitchFamily="34" charset="0"/>
                <a:cs typeface="Times New Roman" panose="02020603050405020304" pitchFamily="18" charset="0"/>
              </a:rPr>
              <a:t>dZ</a:t>
            </a:r>
            <a:r>
              <a:rPr lang="en-IN" b="1" i="1">
                <a:latin typeface="Times New Roman" panose="02020603050405020304" pitchFamily="18" charset="0"/>
                <a:ea typeface="Calibri" panose="020F0502020204030204" pitchFamily="34" charset="0"/>
                <a:cs typeface="Times New Roman" panose="02020603050405020304" pitchFamily="18" charset="0"/>
              </a:rPr>
              <a:t>       </a:t>
            </a:r>
            <a:r>
              <a:rPr lang="en-IN">
                <a:latin typeface="Times New Roman" panose="02020603050405020304" pitchFamily="18" charset="0"/>
                <a:ea typeface="Calibri" panose="020F0502020204030204" pitchFamily="34" charset="0"/>
                <a:cs typeface="Times New Roman" panose="02020603050405020304" pitchFamily="18" charset="0"/>
              </a:rPr>
              <a:t>…. (6)</a:t>
            </a:r>
            <a:endParaRPr lang="en-IN" sz="1600">
              <a:latin typeface="Calibri" panose="020F0502020204030204" pitchFamily="34" charset="0"/>
              <a:ea typeface="Calibri" panose="020F0502020204030204" pitchFamily="34" charset="0"/>
              <a:cs typeface="Times New Roman" panose="02020603050405020304" pitchFamily="18" charset="0"/>
            </a:endParaRPr>
          </a:p>
        </p:txBody>
      </p:sp>
      <p:pic>
        <p:nvPicPr>
          <p:cNvPr id="29702" name="Picture 5">
            <a:extLst>
              <a:ext uri="{FF2B5EF4-FFF2-40B4-BE49-F238E27FC236}">
                <a16:creationId xmlns:a16="http://schemas.microsoft.com/office/drawing/2014/main" id="{3AAE5BB4-0E01-47FA-BDFD-ACC2AAF09C7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33350" y="1076325"/>
            <a:ext cx="4314825" cy="547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03" name="Rectangle 6">
            <a:extLst>
              <a:ext uri="{FF2B5EF4-FFF2-40B4-BE49-F238E27FC236}">
                <a16:creationId xmlns:a16="http://schemas.microsoft.com/office/drawing/2014/main" id="{B52F29E1-D8E0-4E90-A503-C1070B7042B9}"/>
              </a:ext>
            </a:extLst>
          </p:cNvPr>
          <p:cNvSpPr>
            <a:spLocks noChangeArrowheads="1"/>
          </p:cNvSpPr>
          <p:nvPr/>
        </p:nvSpPr>
        <p:spPr bwMode="auto">
          <a:xfrm>
            <a:off x="720725" y="7759700"/>
            <a:ext cx="100584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1100">
                <a:cs typeface="Calibri" panose="020F0502020204030204" pitchFamily="34" charset="0"/>
              </a:rPr>
              <a:t> </a:t>
            </a:r>
            <a:endParaRPr lang="en-US" altLang="en-US"/>
          </a:p>
        </p:txBody>
      </p:sp>
      <p:sp>
        <p:nvSpPr>
          <p:cNvPr id="29704" name="Rectangle 8">
            <a:extLst>
              <a:ext uri="{FF2B5EF4-FFF2-40B4-BE49-F238E27FC236}">
                <a16:creationId xmlns:a16="http://schemas.microsoft.com/office/drawing/2014/main" id="{2B833385-7002-4ED4-A18F-0271CB753E2D}"/>
              </a:ext>
            </a:extLst>
          </p:cNvPr>
          <p:cNvSpPr>
            <a:spLocks noChangeArrowheads="1"/>
          </p:cNvSpPr>
          <p:nvPr/>
        </p:nvSpPr>
        <p:spPr bwMode="auto">
          <a:xfrm>
            <a:off x="1141413" y="6824663"/>
            <a:ext cx="100584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en-IN" altLang="en-US"/>
          </a:p>
        </p:txBody>
      </p:sp>
      <p:sp>
        <p:nvSpPr>
          <p:cNvPr id="29705" name="TextBox 11">
            <a:extLst>
              <a:ext uri="{FF2B5EF4-FFF2-40B4-BE49-F238E27FC236}">
                <a16:creationId xmlns:a16="http://schemas.microsoft.com/office/drawing/2014/main" id="{BBEF43D0-7FF7-4811-8928-9A7A702A2C48}"/>
              </a:ext>
            </a:extLst>
          </p:cNvPr>
          <p:cNvSpPr txBox="1">
            <a:spLocks noChangeArrowheads="1"/>
          </p:cNvSpPr>
          <p:nvPr/>
        </p:nvSpPr>
        <p:spPr bwMode="auto">
          <a:xfrm>
            <a:off x="349250" y="7048500"/>
            <a:ext cx="17272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1600">
                <a:latin typeface="Times New Roman" panose="02020603050405020304" pitchFamily="18" charset="0"/>
                <a:cs typeface="Times New Roman" panose="02020603050405020304" pitchFamily="18" charset="0"/>
              </a:rPr>
              <a:t>Alternatively,</a:t>
            </a:r>
            <a:endParaRPr lang="en-IN" altLang="en-US" sz="1600">
              <a:latin typeface="Times New Roman" panose="02020603050405020304" pitchFamily="18" charset="0"/>
              <a:cs typeface="Times New Roman" panose="02020603050405020304" pitchFamily="18" charset="0"/>
            </a:endParaRPr>
          </a:p>
        </p:txBody>
      </p:sp>
      <p:sp>
        <p:nvSpPr>
          <p:cNvPr id="29706" name="Rectangle 11">
            <a:extLst>
              <a:ext uri="{FF2B5EF4-FFF2-40B4-BE49-F238E27FC236}">
                <a16:creationId xmlns:a16="http://schemas.microsoft.com/office/drawing/2014/main" id="{E2FA5F57-B939-4F57-84D6-39FAEA6385A0}"/>
              </a:ext>
            </a:extLst>
          </p:cNvPr>
          <p:cNvSpPr>
            <a:spLocks noChangeArrowheads="1"/>
          </p:cNvSpPr>
          <p:nvPr/>
        </p:nvSpPr>
        <p:spPr bwMode="auto">
          <a:xfrm>
            <a:off x="2185988" y="6997700"/>
            <a:ext cx="100584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en-IN" altLang="en-US"/>
          </a:p>
        </p:txBody>
      </p:sp>
      <p:graphicFrame>
        <p:nvGraphicFramePr>
          <p:cNvPr id="29707" name="Object 13">
            <a:extLst>
              <a:ext uri="{FF2B5EF4-FFF2-40B4-BE49-F238E27FC236}">
                <a16:creationId xmlns:a16="http://schemas.microsoft.com/office/drawing/2014/main" id="{7197DADE-D0F9-4DA4-92B9-904FB9A00085}"/>
              </a:ext>
            </a:extLst>
          </p:cNvPr>
          <p:cNvGraphicFramePr>
            <a:graphicFrameLocks noChangeAspect="1"/>
          </p:cNvGraphicFramePr>
          <p:nvPr/>
        </p:nvGraphicFramePr>
        <p:xfrm>
          <a:off x="2076450" y="6892925"/>
          <a:ext cx="7364413" cy="800100"/>
        </p:xfrm>
        <a:graphic>
          <a:graphicData uri="http://schemas.openxmlformats.org/presentationml/2006/ole">
            <mc:AlternateContent xmlns:mc="http://schemas.openxmlformats.org/markup-compatibility/2006">
              <mc:Choice xmlns:v="urn:schemas-microsoft-com:vml" Requires="v">
                <p:oleObj spid="_x0000_s31745" name="Equation" r:id="rId4" imgW="5257800" imgH="571500" progId="Equation.3">
                  <p:embed/>
                </p:oleObj>
              </mc:Choice>
              <mc:Fallback>
                <p:oleObj name="Equation" r:id="rId4" imgW="5257800" imgH="571500" progId="Equation.3">
                  <p:embed/>
                  <p:pic>
                    <p:nvPicPr>
                      <p:cNvPr id="0" name="Object 1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76450" y="6892925"/>
                        <a:ext cx="7364413" cy="80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spd="slow" advTm="38330"/>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object 15">
            <a:extLst>
              <a:ext uri="{FF2B5EF4-FFF2-40B4-BE49-F238E27FC236}">
                <a16:creationId xmlns:a16="http://schemas.microsoft.com/office/drawing/2014/main" id="{B29ED32F-B891-4ED6-8615-4D57738E034C}"/>
              </a:ext>
            </a:extLst>
          </p:cNvPr>
          <p:cNvSpPr>
            <a:spLocks noChangeArrowheads="1"/>
          </p:cNvSpPr>
          <p:nvPr/>
        </p:nvSpPr>
        <p:spPr bwMode="auto">
          <a:xfrm>
            <a:off x="457200" y="7048500"/>
            <a:ext cx="7938" cy="266700"/>
          </a:xfrm>
          <a:custGeom>
            <a:avLst/>
            <a:gdLst>
              <a:gd name="T0" fmla="*/ 0 w 7620"/>
              <a:gd name="T1" fmla="*/ 12192 h 266700"/>
              <a:gd name="T2" fmla="*/ 0 w 7620"/>
              <a:gd name="T3" fmla="*/ 266700 h 266700"/>
              <a:gd name="T4" fmla="*/ 0 w 7620"/>
              <a:gd name="T5" fmla="*/ 0 h 266700"/>
              <a:gd name="T6" fmla="*/ 12443 w 7620"/>
              <a:gd name="T7" fmla="*/ 6096 h 266700"/>
              <a:gd name="T8" fmla="*/ 0 w 7620"/>
              <a:gd name="T9" fmla="*/ 12192 h 266700"/>
              <a:gd name="T10" fmla="*/ 0 60000 65536"/>
              <a:gd name="T11" fmla="*/ 0 60000 65536"/>
              <a:gd name="T12" fmla="*/ 0 60000 65536"/>
              <a:gd name="T13" fmla="*/ 0 60000 65536"/>
              <a:gd name="T14" fmla="*/ 0 60000 65536"/>
              <a:gd name="T15" fmla="*/ 0 w 7620"/>
              <a:gd name="T16" fmla="*/ 0 h 266700"/>
              <a:gd name="T17" fmla="*/ 7620 w 7620"/>
              <a:gd name="T18" fmla="*/ 266700 h 266700"/>
            </a:gdLst>
            <a:ahLst/>
            <a:cxnLst>
              <a:cxn ang="T10">
                <a:pos x="T0" y="T1"/>
              </a:cxn>
              <a:cxn ang="T11">
                <a:pos x="T2" y="T3"/>
              </a:cxn>
              <a:cxn ang="T12">
                <a:pos x="T4" y="T5"/>
              </a:cxn>
              <a:cxn ang="T13">
                <a:pos x="T6" y="T7"/>
              </a:cxn>
              <a:cxn ang="T14">
                <a:pos x="T8" y="T9"/>
              </a:cxn>
            </a:cxnLst>
            <a:rect l="T15" t="T16" r="T17" b="T18"/>
            <a:pathLst>
              <a:path w="7620" h="266700">
                <a:moveTo>
                  <a:pt x="0" y="12192"/>
                </a:moveTo>
                <a:lnTo>
                  <a:pt x="0" y="266700"/>
                </a:lnTo>
                <a:lnTo>
                  <a:pt x="0" y="0"/>
                </a:lnTo>
                <a:lnTo>
                  <a:pt x="7620" y="6096"/>
                </a:lnTo>
                <a:lnTo>
                  <a:pt x="0" y="12192"/>
                </a:lnTo>
                <a:close/>
              </a:path>
            </a:pathLst>
          </a:custGeom>
          <a:solidFill>
            <a:srgbClr val="46AAC4"/>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endParaRPr lang="en-US"/>
          </a:p>
        </p:txBody>
      </p:sp>
      <p:sp>
        <p:nvSpPr>
          <p:cNvPr id="30723" name="Rectangle 4">
            <a:extLst>
              <a:ext uri="{FF2B5EF4-FFF2-40B4-BE49-F238E27FC236}">
                <a16:creationId xmlns:a16="http://schemas.microsoft.com/office/drawing/2014/main" id="{939B51F4-D153-4FA7-B70A-9C9E314A0A4D}"/>
              </a:ext>
            </a:extLst>
          </p:cNvPr>
          <p:cNvSpPr>
            <a:spLocks noChangeArrowheads="1"/>
          </p:cNvSpPr>
          <p:nvPr/>
        </p:nvSpPr>
        <p:spPr bwMode="auto">
          <a:xfrm>
            <a:off x="276225" y="979488"/>
            <a:ext cx="8258175" cy="800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indent="457200">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2800">
                <a:latin typeface="Times New Roman" panose="02020603050405020304" pitchFamily="18" charset="0"/>
                <a:ea typeface="Calibri" panose="020F0502020204030204" pitchFamily="34" charset="0"/>
                <a:cs typeface="Times New Roman" panose="02020603050405020304" pitchFamily="18" charset="0"/>
              </a:rPr>
              <a:t>Equation (6) on rearrangement and integration gives:</a:t>
            </a:r>
          </a:p>
          <a:p>
            <a:endParaRPr lang="en-US" altLang="en-US">
              <a:ea typeface="Calibri" panose="020F0502020204030204" pitchFamily="34" charset="0"/>
              <a:cs typeface="Times New Roman" panose="02020603050405020304" pitchFamily="18" charset="0"/>
            </a:endParaRPr>
          </a:p>
        </p:txBody>
      </p:sp>
      <p:graphicFrame>
        <p:nvGraphicFramePr>
          <p:cNvPr id="30724" name="Object 2">
            <a:extLst>
              <a:ext uri="{FF2B5EF4-FFF2-40B4-BE49-F238E27FC236}">
                <a16:creationId xmlns:a16="http://schemas.microsoft.com/office/drawing/2014/main" id="{00826197-16EA-4A0E-A8A1-52B3669CE600}"/>
              </a:ext>
            </a:extLst>
          </p:cNvPr>
          <p:cNvGraphicFramePr>
            <a:graphicFrameLocks noChangeAspect="1"/>
          </p:cNvGraphicFramePr>
          <p:nvPr/>
        </p:nvGraphicFramePr>
        <p:xfrm>
          <a:off x="1284288" y="2393950"/>
          <a:ext cx="6553200" cy="1670050"/>
        </p:xfrm>
        <a:graphic>
          <a:graphicData uri="http://schemas.openxmlformats.org/presentationml/2006/ole">
            <mc:AlternateContent xmlns:mc="http://schemas.openxmlformats.org/markup-compatibility/2006">
              <mc:Choice xmlns:v="urn:schemas-microsoft-com:vml" Requires="v">
                <p:oleObj spid="_x0000_s32769" name="Equation" r:id="rId3" imgW="1943100" imgH="495300" progId="Equation.3">
                  <p:embed/>
                </p:oleObj>
              </mc:Choice>
              <mc:Fallback>
                <p:oleObj name="Equation" r:id="rId3" imgW="1943100" imgH="495300" progId="Equation.3">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84288" y="2393950"/>
                        <a:ext cx="6553200" cy="167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0725" name="Rectangle 5">
            <a:extLst>
              <a:ext uri="{FF2B5EF4-FFF2-40B4-BE49-F238E27FC236}">
                <a16:creationId xmlns:a16="http://schemas.microsoft.com/office/drawing/2014/main" id="{F1E7C31C-6FB0-4EF1-A721-A71B4447666E}"/>
              </a:ext>
            </a:extLst>
          </p:cNvPr>
          <p:cNvSpPr>
            <a:spLocks noChangeArrowheads="1"/>
          </p:cNvSpPr>
          <p:nvPr/>
        </p:nvSpPr>
        <p:spPr bwMode="auto">
          <a:xfrm>
            <a:off x="276225" y="4606925"/>
            <a:ext cx="9686925" cy="692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indent="457200">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1100">
                <a:cs typeface="Calibri" panose="020F0502020204030204" pitchFamily="34" charset="0"/>
              </a:rPr>
              <a:t>	</a:t>
            </a:r>
            <a:endParaRPr lang="en-US" altLang="en-US" sz="600"/>
          </a:p>
          <a:p>
            <a:r>
              <a:rPr lang="en-US" altLang="en-US" sz="2800">
                <a:latin typeface="Times New Roman" panose="02020603050405020304" pitchFamily="18" charset="0"/>
                <a:cs typeface="Calibri" panose="020F0502020204030204" pitchFamily="34" charset="0"/>
              </a:rPr>
              <a:t>Equation (7) can be used to calculate the height of the packing.</a:t>
            </a:r>
            <a:endParaRPr lang="en-US" altLang="en-US" sz="2800"/>
          </a:p>
        </p:txBody>
      </p:sp>
      <p:sp>
        <p:nvSpPr>
          <p:cNvPr id="30726" name="TextBox 4">
            <a:extLst>
              <a:ext uri="{FF2B5EF4-FFF2-40B4-BE49-F238E27FC236}">
                <a16:creationId xmlns:a16="http://schemas.microsoft.com/office/drawing/2014/main" id="{07320587-19B1-48EF-9C2D-36FB2251BD92}"/>
              </a:ext>
            </a:extLst>
          </p:cNvPr>
          <p:cNvSpPr txBox="1">
            <a:spLocks noChangeArrowheads="1"/>
          </p:cNvSpPr>
          <p:nvPr/>
        </p:nvSpPr>
        <p:spPr bwMode="auto">
          <a:xfrm>
            <a:off x="8197850" y="2855913"/>
            <a:ext cx="12954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2800">
                <a:latin typeface="Times New Roman" panose="02020603050405020304" pitchFamily="18" charset="0"/>
                <a:cs typeface="Times New Roman" panose="02020603050405020304" pitchFamily="18" charset="0"/>
              </a:rPr>
              <a:t>…. (7)</a:t>
            </a:r>
            <a:endParaRPr lang="en-IN" altLang="en-US" sz="2800">
              <a:latin typeface="Times New Roman" panose="02020603050405020304" pitchFamily="18" charset="0"/>
              <a:cs typeface="Times New Roman" panose="02020603050405020304" pitchFamily="18" charset="0"/>
            </a:endParaRPr>
          </a:p>
        </p:txBody>
      </p:sp>
    </p:spTree>
  </p:cSld>
  <p:clrMapOvr>
    <a:masterClrMapping/>
  </p:clrMapOvr>
  <p:transition spd="slow" advTm="38330"/>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object 15">
            <a:extLst>
              <a:ext uri="{FF2B5EF4-FFF2-40B4-BE49-F238E27FC236}">
                <a16:creationId xmlns:a16="http://schemas.microsoft.com/office/drawing/2014/main" id="{4666D116-562C-463C-BF31-91173A4318BF}"/>
              </a:ext>
            </a:extLst>
          </p:cNvPr>
          <p:cNvSpPr>
            <a:spLocks noChangeArrowheads="1"/>
          </p:cNvSpPr>
          <p:nvPr/>
        </p:nvSpPr>
        <p:spPr bwMode="auto">
          <a:xfrm>
            <a:off x="457200" y="7048500"/>
            <a:ext cx="7938" cy="266700"/>
          </a:xfrm>
          <a:custGeom>
            <a:avLst/>
            <a:gdLst>
              <a:gd name="T0" fmla="*/ 0 w 7620"/>
              <a:gd name="T1" fmla="*/ 12192 h 266700"/>
              <a:gd name="T2" fmla="*/ 0 w 7620"/>
              <a:gd name="T3" fmla="*/ 266700 h 266700"/>
              <a:gd name="T4" fmla="*/ 0 w 7620"/>
              <a:gd name="T5" fmla="*/ 0 h 266700"/>
              <a:gd name="T6" fmla="*/ 12443 w 7620"/>
              <a:gd name="T7" fmla="*/ 6096 h 266700"/>
              <a:gd name="T8" fmla="*/ 0 w 7620"/>
              <a:gd name="T9" fmla="*/ 12192 h 266700"/>
              <a:gd name="T10" fmla="*/ 0 60000 65536"/>
              <a:gd name="T11" fmla="*/ 0 60000 65536"/>
              <a:gd name="T12" fmla="*/ 0 60000 65536"/>
              <a:gd name="T13" fmla="*/ 0 60000 65536"/>
              <a:gd name="T14" fmla="*/ 0 60000 65536"/>
              <a:gd name="T15" fmla="*/ 0 w 7620"/>
              <a:gd name="T16" fmla="*/ 0 h 266700"/>
              <a:gd name="T17" fmla="*/ 7620 w 7620"/>
              <a:gd name="T18" fmla="*/ 266700 h 266700"/>
            </a:gdLst>
            <a:ahLst/>
            <a:cxnLst>
              <a:cxn ang="T10">
                <a:pos x="T0" y="T1"/>
              </a:cxn>
              <a:cxn ang="T11">
                <a:pos x="T2" y="T3"/>
              </a:cxn>
              <a:cxn ang="T12">
                <a:pos x="T4" y="T5"/>
              </a:cxn>
              <a:cxn ang="T13">
                <a:pos x="T6" y="T7"/>
              </a:cxn>
              <a:cxn ang="T14">
                <a:pos x="T8" y="T9"/>
              </a:cxn>
            </a:cxnLst>
            <a:rect l="T15" t="T16" r="T17" b="T18"/>
            <a:pathLst>
              <a:path w="7620" h="266700">
                <a:moveTo>
                  <a:pt x="0" y="12192"/>
                </a:moveTo>
                <a:lnTo>
                  <a:pt x="0" y="266700"/>
                </a:lnTo>
                <a:lnTo>
                  <a:pt x="0" y="0"/>
                </a:lnTo>
                <a:lnTo>
                  <a:pt x="7620" y="6096"/>
                </a:lnTo>
                <a:lnTo>
                  <a:pt x="0" y="12192"/>
                </a:lnTo>
                <a:close/>
              </a:path>
            </a:pathLst>
          </a:custGeom>
          <a:solidFill>
            <a:srgbClr val="46AAC4"/>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endParaRPr lang="en-US"/>
          </a:p>
        </p:txBody>
      </p:sp>
      <p:graphicFrame>
        <p:nvGraphicFramePr>
          <p:cNvPr id="31747" name="Object 1">
            <a:extLst>
              <a:ext uri="{FF2B5EF4-FFF2-40B4-BE49-F238E27FC236}">
                <a16:creationId xmlns:a16="http://schemas.microsoft.com/office/drawing/2014/main" id="{C44A1FD7-F955-4597-9617-7D00FA9D27F6}"/>
              </a:ext>
            </a:extLst>
          </p:cNvPr>
          <p:cNvGraphicFramePr>
            <a:graphicFrameLocks noChangeAspect="1"/>
          </p:cNvGraphicFramePr>
          <p:nvPr/>
        </p:nvGraphicFramePr>
        <p:xfrm>
          <a:off x="2149475" y="1149350"/>
          <a:ext cx="3816350" cy="1233488"/>
        </p:xfrm>
        <a:graphic>
          <a:graphicData uri="http://schemas.openxmlformats.org/presentationml/2006/ole">
            <mc:AlternateContent xmlns:mc="http://schemas.openxmlformats.org/markup-compatibility/2006">
              <mc:Choice xmlns:v="urn:schemas-microsoft-com:vml" Requires="v">
                <p:oleObj spid="_x0000_s33793" name="Equation" r:id="rId3" imgW="1536033" imgH="495085" progId="Equation.3">
                  <p:embed/>
                </p:oleObj>
              </mc:Choice>
              <mc:Fallback>
                <p:oleObj name="Equation" r:id="rId3" imgW="1536033" imgH="495085" progId="Equation.3">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49475" y="1149350"/>
                        <a:ext cx="3816350" cy="1233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1748" name="Object 2">
            <a:extLst>
              <a:ext uri="{FF2B5EF4-FFF2-40B4-BE49-F238E27FC236}">
                <a16:creationId xmlns:a16="http://schemas.microsoft.com/office/drawing/2014/main" id="{69A84E62-E7C3-445B-BF97-AFFB155649AD}"/>
              </a:ext>
            </a:extLst>
          </p:cNvPr>
          <p:cNvGraphicFramePr>
            <a:graphicFrameLocks noChangeAspect="1"/>
          </p:cNvGraphicFramePr>
          <p:nvPr/>
        </p:nvGraphicFramePr>
        <p:xfrm>
          <a:off x="1617663" y="4049713"/>
          <a:ext cx="5189537" cy="1168400"/>
        </p:xfrm>
        <a:graphic>
          <a:graphicData uri="http://schemas.openxmlformats.org/presentationml/2006/ole">
            <mc:AlternateContent xmlns:mc="http://schemas.openxmlformats.org/markup-compatibility/2006">
              <mc:Choice xmlns:v="urn:schemas-microsoft-com:vml" Requires="v">
                <p:oleObj spid="_x0000_s33794" name="Equation" r:id="rId5" imgW="2197100" imgH="495300" progId="Equation.3">
                  <p:embed/>
                </p:oleObj>
              </mc:Choice>
              <mc:Fallback>
                <p:oleObj name="Equation" r:id="rId5" imgW="2197100" imgH="495300" progId="Equation.3">
                  <p:embed/>
                  <p:pic>
                    <p:nvPicPr>
                      <p:cNvPr id="0" name="Object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17663" y="4049713"/>
                        <a:ext cx="5189537" cy="116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1749" name="Object 3">
            <a:extLst>
              <a:ext uri="{FF2B5EF4-FFF2-40B4-BE49-F238E27FC236}">
                <a16:creationId xmlns:a16="http://schemas.microsoft.com/office/drawing/2014/main" id="{96A98B10-1D56-48F3-8C70-4A139C908120}"/>
              </a:ext>
            </a:extLst>
          </p:cNvPr>
          <p:cNvGraphicFramePr>
            <a:graphicFrameLocks noChangeAspect="1"/>
          </p:cNvGraphicFramePr>
          <p:nvPr/>
        </p:nvGraphicFramePr>
        <p:xfrm>
          <a:off x="1979613" y="5649913"/>
          <a:ext cx="4273550" cy="830262"/>
        </p:xfrm>
        <a:graphic>
          <a:graphicData uri="http://schemas.openxmlformats.org/presentationml/2006/ole">
            <mc:AlternateContent xmlns:mc="http://schemas.openxmlformats.org/markup-compatibility/2006">
              <mc:Choice xmlns:v="urn:schemas-microsoft-com:vml" Requires="v">
                <p:oleObj spid="_x0000_s33795" name="Equation" r:id="rId7" imgW="2209800" imgH="431800" progId="Equation.3">
                  <p:embed/>
                </p:oleObj>
              </mc:Choice>
              <mc:Fallback>
                <p:oleObj name="Equation" r:id="rId7" imgW="2209800" imgH="431800" progId="Equation.3">
                  <p:embed/>
                  <p:pic>
                    <p:nvPicPr>
                      <p:cNvPr id="0" name="Object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979613" y="5649913"/>
                        <a:ext cx="4273550"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1750" name="Rectangle 6">
            <a:extLst>
              <a:ext uri="{FF2B5EF4-FFF2-40B4-BE49-F238E27FC236}">
                <a16:creationId xmlns:a16="http://schemas.microsoft.com/office/drawing/2014/main" id="{6927D912-43EB-46BC-90A8-23A0B1ECCA43}"/>
              </a:ext>
            </a:extLst>
          </p:cNvPr>
          <p:cNvSpPr>
            <a:spLocks noChangeArrowheads="1"/>
          </p:cNvSpPr>
          <p:nvPr/>
        </p:nvSpPr>
        <p:spPr bwMode="auto">
          <a:xfrm>
            <a:off x="-155575" y="136525"/>
            <a:ext cx="10142538" cy="1354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indent="457200">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sz="3200" b="1">
                <a:solidFill>
                  <a:srgbClr val="0033CC"/>
                </a:solidFill>
                <a:latin typeface="Times New Roman" panose="02020603050405020304" pitchFamily="18" charset="0"/>
                <a:ea typeface="Calibri" panose="020F0502020204030204" pitchFamily="34" charset="0"/>
                <a:cs typeface="Times New Roman" panose="02020603050405020304" pitchFamily="18" charset="0"/>
              </a:rPr>
              <a:t>Design Procedure Based on “Transfer Unit”</a:t>
            </a:r>
            <a:endParaRPr lang="en-US" altLang="en-US" sz="3200">
              <a:solidFill>
                <a:srgbClr val="0033CC"/>
              </a:solidFill>
              <a:latin typeface="Times New Roman" panose="02020603050405020304" pitchFamily="18" charset="0"/>
              <a:ea typeface="Calibri" panose="020F0502020204030204" pitchFamily="34" charset="0"/>
              <a:cs typeface="Times New Roman" panose="02020603050405020304" pitchFamily="18" charset="0"/>
            </a:endParaRPr>
          </a:p>
          <a:p>
            <a:endParaRPr lang="en-US" altLang="en-US" sz="1200">
              <a:latin typeface="Times New Roman" panose="02020603050405020304" pitchFamily="18" charset="0"/>
              <a:ea typeface="Calibri" panose="020F0502020204030204" pitchFamily="34" charset="0"/>
              <a:cs typeface="Times New Roman" panose="02020603050405020304" pitchFamily="18" charset="0"/>
            </a:endParaRPr>
          </a:p>
          <a:p>
            <a:r>
              <a:rPr lang="en-US" altLang="en-US" sz="2000">
                <a:latin typeface="Times New Roman" panose="02020603050405020304" pitchFamily="18" charset="0"/>
                <a:ea typeface="Calibri" panose="020F0502020204030204" pitchFamily="34" charset="0"/>
                <a:cs typeface="Times New Roman" panose="02020603050405020304" pitchFamily="18" charset="0"/>
              </a:rPr>
              <a:t>We have got the expression for height of the packed tower as</a:t>
            </a:r>
          </a:p>
          <a:p>
            <a:endParaRPr lang="en-US" altLang="en-US">
              <a:ea typeface="Calibri" panose="020F0502020204030204" pitchFamily="34" charset="0"/>
              <a:cs typeface="Times New Roman" panose="02020603050405020304" pitchFamily="18" charset="0"/>
            </a:endParaRPr>
          </a:p>
        </p:txBody>
      </p:sp>
      <p:sp>
        <p:nvSpPr>
          <p:cNvPr id="31751" name="Rectangle 7">
            <a:extLst>
              <a:ext uri="{FF2B5EF4-FFF2-40B4-BE49-F238E27FC236}">
                <a16:creationId xmlns:a16="http://schemas.microsoft.com/office/drawing/2014/main" id="{B6DB5502-6403-4AE3-8370-9625BFE4890E}"/>
              </a:ext>
            </a:extLst>
          </p:cNvPr>
          <p:cNvSpPr>
            <a:spLocks noChangeArrowheads="1"/>
          </p:cNvSpPr>
          <p:nvPr/>
        </p:nvSpPr>
        <p:spPr bwMode="auto">
          <a:xfrm>
            <a:off x="133350" y="2435225"/>
            <a:ext cx="9720263" cy="1677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indent="457200">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1100">
                <a:cs typeface="Calibri" panose="020F0502020204030204" pitchFamily="34" charset="0"/>
              </a:rPr>
              <a:t>		</a:t>
            </a:r>
            <a:endParaRPr lang="en-US" altLang="en-US" sz="600"/>
          </a:p>
          <a:p>
            <a:pPr algn="just"/>
            <a:r>
              <a:rPr lang="en-US" altLang="en-US" sz="2000">
                <a:latin typeface="Times New Roman" panose="02020603050405020304" pitchFamily="18" charset="0"/>
                <a:cs typeface="Calibri" panose="020F0502020204030204" pitchFamily="34" charset="0"/>
              </a:rPr>
              <a:t>It has been observed that the mass transfer coefficient is nearly proportional to </a:t>
            </a:r>
            <a:r>
              <a:rPr lang="en-US" altLang="en-US" sz="2000" b="1" i="1">
                <a:latin typeface="Times New Roman" panose="02020603050405020304" pitchFamily="18" charset="0"/>
                <a:cs typeface="Calibri" panose="020F0502020204030204" pitchFamily="34" charset="0"/>
              </a:rPr>
              <a:t>G</a:t>
            </a:r>
            <a:r>
              <a:rPr lang="en-US" altLang="en-US" sz="2000" b="1" baseline="30000">
                <a:latin typeface="Times New Roman" panose="02020603050405020304" pitchFamily="18" charset="0"/>
                <a:cs typeface="Calibri" panose="020F0502020204030204" pitchFamily="34" charset="0"/>
              </a:rPr>
              <a:t>0.8</a:t>
            </a:r>
            <a:r>
              <a:rPr lang="en-US" altLang="en-US" sz="2000">
                <a:latin typeface="Times New Roman" panose="02020603050405020304" pitchFamily="18" charset="0"/>
                <a:cs typeface="Calibri" panose="020F0502020204030204" pitchFamily="34" charset="0"/>
              </a:rPr>
              <a:t> in turbulent flow. From experimental data on a large number of columns, it has been found that the quantity </a:t>
            </a:r>
            <a:r>
              <a:rPr lang="en-US" altLang="en-US" sz="2000" b="1" i="1">
                <a:latin typeface="Times New Roman" panose="02020603050405020304" pitchFamily="18" charset="0"/>
                <a:cs typeface="Calibri" panose="020F0502020204030204" pitchFamily="34" charset="0"/>
              </a:rPr>
              <a:t>G′/k</a:t>
            </a:r>
            <a:r>
              <a:rPr lang="en-US" altLang="en-US" sz="2000" b="1" i="1" baseline="-30000">
                <a:latin typeface="Times New Roman" panose="02020603050405020304" pitchFamily="18" charset="0"/>
                <a:cs typeface="Calibri" panose="020F0502020204030204" pitchFamily="34" charset="0"/>
              </a:rPr>
              <a:t>y</a:t>
            </a:r>
            <a:r>
              <a:rPr lang="en-US" altLang="en-US" sz="2000" b="1" i="1">
                <a:latin typeface="Times New Roman" panose="02020603050405020304" pitchFamily="18" charset="0"/>
                <a:cs typeface="Calibri" panose="020F0502020204030204" pitchFamily="34" charset="0"/>
              </a:rPr>
              <a:t>a (1-y)</a:t>
            </a:r>
            <a:r>
              <a:rPr lang="en-US" altLang="en-US" sz="2000" b="1" i="1" baseline="-30000">
                <a:latin typeface="Times New Roman" panose="02020603050405020304" pitchFamily="18" charset="0"/>
                <a:cs typeface="Calibri" panose="020F0502020204030204" pitchFamily="34" charset="0"/>
              </a:rPr>
              <a:t>iM</a:t>
            </a:r>
            <a:r>
              <a:rPr lang="en-US" altLang="en-US" sz="2000" b="1" i="1">
                <a:latin typeface="Times New Roman" panose="02020603050405020304" pitchFamily="18" charset="0"/>
                <a:cs typeface="Calibri" panose="020F0502020204030204" pitchFamily="34" charset="0"/>
              </a:rPr>
              <a:t> </a:t>
            </a:r>
            <a:r>
              <a:rPr lang="en-US" altLang="en-US" sz="2000">
                <a:latin typeface="Times New Roman" panose="02020603050405020304" pitchFamily="18" charset="0"/>
                <a:cs typeface="Calibri" panose="020F0502020204030204" pitchFamily="34" charset="0"/>
              </a:rPr>
              <a:t>remains fairly constant all through the tower. Then equation (7) can be expressed as</a:t>
            </a:r>
            <a:endParaRPr lang="en-US" altLang="en-US" sz="2000"/>
          </a:p>
          <a:p>
            <a:r>
              <a:rPr lang="en-US" altLang="en-US" sz="1200">
                <a:latin typeface="Times New Roman" panose="02020603050405020304" pitchFamily="18" charset="0"/>
                <a:cs typeface="Calibri" panose="020F0502020204030204" pitchFamily="34" charset="0"/>
              </a:rPr>
              <a:t> 		</a:t>
            </a:r>
            <a:endParaRPr lang="en-US" altLang="en-US"/>
          </a:p>
        </p:txBody>
      </p:sp>
      <p:sp>
        <p:nvSpPr>
          <p:cNvPr id="31752" name="Rectangle 8">
            <a:extLst>
              <a:ext uri="{FF2B5EF4-FFF2-40B4-BE49-F238E27FC236}">
                <a16:creationId xmlns:a16="http://schemas.microsoft.com/office/drawing/2014/main" id="{EB535AB2-14D9-489B-9C9A-DB0B66D96008}"/>
              </a:ext>
            </a:extLst>
          </p:cNvPr>
          <p:cNvSpPr>
            <a:spLocks noChangeArrowheads="1"/>
          </p:cNvSpPr>
          <p:nvPr/>
        </p:nvSpPr>
        <p:spPr bwMode="auto">
          <a:xfrm>
            <a:off x="7261225" y="4397375"/>
            <a:ext cx="11525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2400">
                <a:latin typeface="Times New Roman" panose="02020603050405020304" pitchFamily="18" charset="0"/>
                <a:cs typeface="Calibri" panose="020F0502020204030204" pitchFamily="34" charset="0"/>
              </a:rPr>
              <a:t>.... (8)</a:t>
            </a:r>
            <a:endParaRPr lang="en-IN" altLang="en-US" sz="2400"/>
          </a:p>
        </p:txBody>
      </p:sp>
      <p:sp>
        <p:nvSpPr>
          <p:cNvPr id="31753" name="Rectangle 10">
            <a:extLst>
              <a:ext uri="{FF2B5EF4-FFF2-40B4-BE49-F238E27FC236}">
                <a16:creationId xmlns:a16="http://schemas.microsoft.com/office/drawing/2014/main" id="{7B26936B-7301-4190-97DD-4F4A94694A93}"/>
              </a:ext>
            </a:extLst>
          </p:cNvPr>
          <p:cNvSpPr>
            <a:spLocks noChangeArrowheads="1"/>
          </p:cNvSpPr>
          <p:nvPr/>
        </p:nvSpPr>
        <p:spPr bwMode="auto">
          <a:xfrm>
            <a:off x="7116763" y="1506538"/>
            <a:ext cx="11525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2400">
                <a:latin typeface="Times New Roman" panose="02020603050405020304" pitchFamily="18" charset="0"/>
                <a:cs typeface="Calibri" panose="020F0502020204030204" pitchFamily="34" charset="0"/>
              </a:rPr>
              <a:t>.... (7)</a:t>
            </a:r>
            <a:endParaRPr lang="en-IN" altLang="en-US" sz="2400"/>
          </a:p>
        </p:txBody>
      </p:sp>
      <p:sp>
        <p:nvSpPr>
          <p:cNvPr id="31754" name="TextBox 9">
            <a:extLst>
              <a:ext uri="{FF2B5EF4-FFF2-40B4-BE49-F238E27FC236}">
                <a16:creationId xmlns:a16="http://schemas.microsoft.com/office/drawing/2014/main" id="{94368469-BA63-4167-8F6F-93032C0B7157}"/>
              </a:ext>
            </a:extLst>
          </p:cNvPr>
          <p:cNvSpPr txBox="1">
            <a:spLocks noChangeArrowheads="1"/>
          </p:cNvSpPr>
          <p:nvPr/>
        </p:nvSpPr>
        <p:spPr bwMode="auto">
          <a:xfrm>
            <a:off x="971550" y="5749925"/>
            <a:ext cx="10080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2000">
                <a:latin typeface="Times New Roman" panose="02020603050405020304" pitchFamily="18" charset="0"/>
                <a:cs typeface="Times New Roman" panose="02020603050405020304" pitchFamily="18" charset="0"/>
              </a:rPr>
              <a:t>Where,</a:t>
            </a:r>
            <a:endParaRPr lang="en-IN" altLang="en-US" sz="2000">
              <a:latin typeface="Times New Roman" panose="02020603050405020304" pitchFamily="18" charset="0"/>
              <a:cs typeface="Times New Roman" panose="02020603050405020304" pitchFamily="18" charset="0"/>
            </a:endParaRPr>
          </a:p>
        </p:txBody>
      </p:sp>
      <p:sp>
        <p:nvSpPr>
          <p:cNvPr id="31755" name="Rectangle 12">
            <a:extLst>
              <a:ext uri="{FF2B5EF4-FFF2-40B4-BE49-F238E27FC236}">
                <a16:creationId xmlns:a16="http://schemas.microsoft.com/office/drawing/2014/main" id="{BCFB6A98-0CC2-44BD-8DB0-0EFABCA30D7D}"/>
              </a:ext>
            </a:extLst>
          </p:cNvPr>
          <p:cNvSpPr>
            <a:spLocks noChangeArrowheads="1"/>
          </p:cNvSpPr>
          <p:nvPr/>
        </p:nvSpPr>
        <p:spPr bwMode="auto">
          <a:xfrm>
            <a:off x="7294563" y="5749925"/>
            <a:ext cx="11525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2400">
                <a:latin typeface="Times New Roman" panose="02020603050405020304" pitchFamily="18" charset="0"/>
                <a:cs typeface="Calibri" panose="020F0502020204030204" pitchFamily="34" charset="0"/>
              </a:rPr>
              <a:t>.... (9)</a:t>
            </a:r>
            <a:endParaRPr lang="en-IN" altLang="en-US" sz="2400"/>
          </a:p>
        </p:txBody>
      </p:sp>
      <p:sp>
        <p:nvSpPr>
          <p:cNvPr id="31756" name="Rectangle 11">
            <a:extLst>
              <a:ext uri="{FF2B5EF4-FFF2-40B4-BE49-F238E27FC236}">
                <a16:creationId xmlns:a16="http://schemas.microsoft.com/office/drawing/2014/main" id="{97595FDA-805D-4623-92A4-62C69F3A8D6A}"/>
              </a:ext>
            </a:extLst>
          </p:cNvPr>
          <p:cNvSpPr>
            <a:spLocks noChangeArrowheads="1"/>
          </p:cNvSpPr>
          <p:nvPr/>
        </p:nvSpPr>
        <p:spPr bwMode="auto">
          <a:xfrm>
            <a:off x="2119313" y="6923088"/>
            <a:ext cx="4926012" cy="557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nSpc>
                <a:spcPct val="115000"/>
              </a:lnSpc>
              <a:spcAft>
                <a:spcPts val="1000"/>
              </a:spcAft>
            </a:pPr>
            <a:r>
              <a:rPr lang="en-IN" altLang="en-US" sz="2800" b="1" i="1">
                <a:latin typeface="Times New Roman" panose="02020603050405020304" pitchFamily="18" charset="0"/>
                <a:ea typeface="Calibri" panose="020F0502020204030204" pitchFamily="34" charset="0"/>
                <a:cs typeface="Times New Roman" panose="02020603050405020304" pitchFamily="18" charset="0"/>
              </a:rPr>
              <a:t>Z</a:t>
            </a:r>
            <a:r>
              <a:rPr lang="en-IN" altLang="en-US" sz="2800">
                <a:latin typeface="Times New Roman" panose="02020603050405020304" pitchFamily="18" charset="0"/>
                <a:ea typeface="Calibri" panose="020F0502020204030204" pitchFamily="34" charset="0"/>
                <a:cs typeface="Times New Roman" panose="02020603050405020304" pitchFamily="18" charset="0"/>
              </a:rPr>
              <a:t> = </a:t>
            </a:r>
            <a:r>
              <a:rPr lang="en-IN" altLang="en-US" sz="2800" b="1" i="1">
                <a:latin typeface="Times New Roman" panose="02020603050405020304" pitchFamily="18" charset="0"/>
                <a:ea typeface="Calibri" panose="020F0502020204030204" pitchFamily="34" charset="0"/>
                <a:cs typeface="Times New Roman" panose="02020603050405020304" pitchFamily="18" charset="0"/>
              </a:rPr>
              <a:t>H</a:t>
            </a:r>
            <a:r>
              <a:rPr lang="en-IN" altLang="en-US" sz="2800" b="1" i="1" baseline="-25000">
                <a:latin typeface="Times New Roman" panose="02020603050405020304" pitchFamily="18" charset="0"/>
                <a:ea typeface="Calibri" panose="020F0502020204030204" pitchFamily="34" charset="0"/>
                <a:cs typeface="Times New Roman" panose="02020603050405020304" pitchFamily="18" charset="0"/>
              </a:rPr>
              <a:t>tG</a:t>
            </a:r>
            <a:r>
              <a:rPr lang="en-IN" altLang="en-US" sz="2800" b="1" i="1">
                <a:latin typeface="Times New Roman" panose="02020603050405020304" pitchFamily="18" charset="0"/>
                <a:ea typeface="Calibri" panose="020F0502020204030204" pitchFamily="34" charset="0"/>
                <a:cs typeface="Times New Roman" panose="02020603050405020304" pitchFamily="18" charset="0"/>
              </a:rPr>
              <a:t> </a:t>
            </a:r>
            <a:r>
              <a:rPr lang="en-IN" altLang="en-US" sz="2800" b="1">
                <a:latin typeface="Times New Roman" panose="02020603050405020304" pitchFamily="18" charset="0"/>
                <a:ea typeface="Calibri" panose="020F0502020204030204" pitchFamily="34" charset="0"/>
                <a:cs typeface="Times New Roman" panose="02020603050405020304" pitchFamily="18" charset="0"/>
              </a:rPr>
              <a:t>x </a:t>
            </a:r>
            <a:r>
              <a:rPr lang="en-IN" altLang="en-US" sz="2800" b="1" i="1">
                <a:latin typeface="Times New Roman" panose="02020603050405020304" pitchFamily="18" charset="0"/>
                <a:ea typeface="Calibri" panose="020F0502020204030204" pitchFamily="34" charset="0"/>
                <a:cs typeface="Times New Roman" panose="02020603050405020304" pitchFamily="18" charset="0"/>
              </a:rPr>
              <a:t>N</a:t>
            </a:r>
            <a:r>
              <a:rPr lang="en-IN" altLang="en-US" sz="2800" b="1" i="1" baseline="-25000">
                <a:latin typeface="Times New Roman" panose="02020603050405020304" pitchFamily="18" charset="0"/>
                <a:ea typeface="Calibri" panose="020F0502020204030204" pitchFamily="34" charset="0"/>
                <a:cs typeface="Times New Roman" panose="02020603050405020304" pitchFamily="18" charset="0"/>
              </a:rPr>
              <a:t>tG</a:t>
            </a:r>
            <a:r>
              <a:rPr lang="en-IN" altLang="en-US" sz="2800">
                <a:latin typeface="Times New Roman" panose="02020603050405020304" pitchFamily="18" charset="0"/>
                <a:ea typeface="Calibri" panose="020F0502020204030204" pitchFamily="34" charset="0"/>
                <a:cs typeface="Times New Roman" panose="02020603050405020304" pitchFamily="18" charset="0"/>
              </a:rPr>
              <a:t>		.... (10)</a:t>
            </a:r>
            <a:endParaRPr lang="en-IN" altLang="en-US" sz="2800">
              <a:latin typeface="Calibri" panose="020F0502020204030204" pitchFamily="34" charset="0"/>
              <a:ea typeface="Calibri" panose="020F0502020204030204" pitchFamily="34" charset="0"/>
              <a:cs typeface="Times New Roman" panose="02020603050405020304" pitchFamily="18" charset="0"/>
            </a:endParaRPr>
          </a:p>
        </p:txBody>
      </p:sp>
    </p:spTree>
  </p:cSld>
  <p:clrMapOvr>
    <a:masterClrMapping/>
  </p:clrMapOvr>
  <p:transition spd="slow" advTm="38330"/>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object 15">
            <a:extLst>
              <a:ext uri="{FF2B5EF4-FFF2-40B4-BE49-F238E27FC236}">
                <a16:creationId xmlns:a16="http://schemas.microsoft.com/office/drawing/2014/main" id="{73C93D7F-B86F-487B-BBA2-220AE4DFE515}"/>
              </a:ext>
            </a:extLst>
          </p:cNvPr>
          <p:cNvSpPr>
            <a:spLocks noChangeArrowheads="1"/>
          </p:cNvSpPr>
          <p:nvPr/>
        </p:nvSpPr>
        <p:spPr bwMode="auto">
          <a:xfrm>
            <a:off x="457200" y="7048500"/>
            <a:ext cx="7938" cy="266700"/>
          </a:xfrm>
          <a:custGeom>
            <a:avLst/>
            <a:gdLst>
              <a:gd name="T0" fmla="*/ 0 w 7620"/>
              <a:gd name="T1" fmla="*/ 12192 h 266700"/>
              <a:gd name="T2" fmla="*/ 0 w 7620"/>
              <a:gd name="T3" fmla="*/ 266700 h 266700"/>
              <a:gd name="T4" fmla="*/ 0 w 7620"/>
              <a:gd name="T5" fmla="*/ 0 h 266700"/>
              <a:gd name="T6" fmla="*/ 12443 w 7620"/>
              <a:gd name="T7" fmla="*/ 6096 h 266700"/>
              <a:gd name="T8" fmla="*/ 0 w 7620"/>
              <a:gd name="T9" fmla="*/ 12192 h 266700"/>
              <a:gd name="T10" fmla="*/ 0 60000 65536"/>
              <a:gd name="T11" fmla="*/ 0 60000 65536"/>
              <a:gd name="T12" fmla="*/ 0 60000 65536"/>
              <a:gd name="T13" fmla="*/ 0 60000 65536"/>
              <a:gd name="T14" fmla="*/ 0 60000 65536"/>
              <a:gd name="T15" fmla="*/ 0 w 7620"/>
              <a:gd name="T16" fmla="*/ 0 h 266700"/>
              <a:gd name="T17" fmla="*/ 7620 w 7620"/>
              <a:gd name="T18" fmla="*/ 266700 h 266700"/>
            </a:gdLst>
            <a:ahLst/>
            <a:cxnLst>
              <a:cxn ang="T10">
                <a:pos x="T0" y="T1"/>
              </a:cxn>
              <a:cxn ang="T11">
                <a:pos x="T2" y="T3"/>
              </a:cxn>
              <a:cxn ang="T12">
                <a:pos x="T4" y="T5"/>
              </a:cxn>
              <a:cxn ang="T13">
                <a:pos x="T6" y="T7"/>
              </a:cxn>
              <a:cxn ang="T14">
                <a:pos x="T8" y="T9"/>
              </a:cxn>
            </a:cxnLst>
            <a:rect l="T15" t="T16" r="T17" b="T18"/>
            <a:pathLst>
              <a:path w="7620" h="266700">
                <a:moveTo>
                  <a:pt x="0" y="12192"/>
                </a:moveTo>
                <a:lnTo>
                  <a:pt x="0" y="266700"/>
                </a:lnTo>
                <a:lnTo>
                  <a:pt x="0" y="0"/>
                </a:lnTo>
                <a:lnTo>
                  <a:pt x="7620" y="6096"/>
                </a:lnTo>
                <a:lnTo>
                  <a:pt x="0" y="12192"/>
                </a:lnTo>
                <a:close/>
              </a:path>
            </a:pathLst>
          </a:custGeom>
          <a:solidFill>
            <a:srgbClr val="46AAC4"/>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endParaRPr lang="en-US"/>
          </a:p>
        </p:txBody>
      </p:sp>
      <p:pic>
        <p:nvPicPr>
          <p:cNvPr id="5123" name="Picture 1">
            <a:extLst>
              <a:ext uri="{FF2B5EF4-FFF2-40B4-BE49-F238E27FC236}">
                <a16:creationId xmlns:a16="http://schemas.microsoft.com/office/drawing/2014/main" id="{E1A86F21-B734-4C44-8FD2-05A1909A351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33350" y="214313"/>
            <a:ext cx="9847263" cy="7558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advTm="38330"/>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object 15">
            <a:extLst>
              <a:ext uri="{FF2B5EF4-FFF2-40B4-BE49-F238E27FC236}">
                <a16:creationId xmlns:a16="http://schemas.microsoft.com/office/drawing/2014/main" id="{41EC5E81-0F81-4AAD-A32B-55BE65D9946F}"/>
              </a:ext>
            </a:extLst>
          </p:cNvPr>
          <p:cNvSpPr>
            <a:spLocks noChangeArrowheads="1"/>
          </p:cNvSpPr>
          <p:nvPr/>
        </p:nvSpPr>
        <p:spPr bwMode="auto">
          <a:xfrm>
            <a:off x="457200" y="7048500"/>
            <a:ext cx="7938" cy="266700"/>
          </a:xfrm>
          <a:custGeom>
            <a:avLst/>
            <a:gdLst>
              <a:gd name="T0" fmla="*/ 0 w 7620"/>
              <a:gd name="T1" fmla="*/ 12192 h 266700"/>
              <a:gd name="T2" fmla="*/ 0 w 7620"/>
              <a:gd name="T3" fmla="*/ 266700 h 266700"/>
              <a:gd name="T4" fmla="*/ 0 w 7620"/>
              <a:gd name="T5" fmla="*/ 0 h 266700"/>
              <a:gd name="T6" fmla="*/ 12443 w 7620"/>
              <a:gd name="T7" fmla="*/ 6096 h 266700"/>
              <a:gd name="T8" fmla="*/ 0 w 7620"/>
              <a:gd name="T9" fmla="*/ 12192 h 266700"/>
              <a:gd name="T10" fmla="*/ 0 60000 65536"/>
              <a:gd name="T11" fmla="*/ 0 60000 65536"/>
              <a:gd name="T12" fmla="*/ 0 60000 65536"/>
              <a:gd name="T13" fmla="*/ 0 60000 65536"/>
              <a:gd name="T14" fmla="*/ 0 60000 65536"/>
              <a:gd name="T15" fmla="*/ 0 w 7620"/>
              <a:gd name="T16" fmla="*/ 0 h 266700"/>
              <a:gd name="T17" fmla="*/ 7620 w 7620"/>
              <a:gd name="T18" fmla="*/ 266700 h 266700"/>
            </a:gdLst>
            <a:ahLst/>
            <a:cxnLst>
              <a:cxn ang="T10">
                <a:pos x="T0" y="T1"/>
              </a:cxn>
              <a:cxn ang="T11">
                <a:pos x="T2" y="T3"/>
              </a:cxn>
              <a:cxn ang="T12">
                <a:pos x="T4" y="T5"/>
              </a:cxn>
              <a:cxn ang="T13">
                <a:pos x="T6" y="T7"/>
              </a:cxn>
              <a:cxn ang="T14">
                <a:pos x="T8" y="T9"/>
              </a:cxn>
            </a:cxnLst>
            <a:rect l="T15" t="T16" r="T17" b="T18"/>
            <a:pathLst>
              <a:path w="7620" h="266700">
                <a:moveTo>
                  <a:pt x="0" y="12192"/>
                </a:moveTo>
                <a:lnTo>
                  <a:pt x="0" y="266700"/>
                </a:lnTo>
                <a:lnTo>
                  <a:pt x="0" y="0"/>
                </a:lnTo>
                <a:lnTo>
                  <a:pt x="7620" y="6096"/>
                </a:lnTo>
                <a:lnTo>
                  <a:pt x="0" y="12192"/>
                </a:lnTo>
                <a:close/>
              </a:path>
            </a:pathLst>
          </a:custGeom>
          <a:solidFill>
            <a:srgbClr val="46AAC4"/>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endParaRPr lang="en-US"/>
          </a:p>
        </p:txBody>
      </p:sp>
      <p:sp>
        <p:nvSpPr>
          <p:cNvPr id="32771" name="Rectangle 4">
            <a:extLst>
              <a:ext uri="{FF2B5EF4-FFF2-40B4-BE49-F238E27FC236}">
                <a16:creationId xmlns:a16="http://schemas.microsoft.com/office/drawing/2014/main" id="{96170311-D34D-4F1D-83FA-570DC76A4694}"/>
              </a:ext>
            </a:extLst>
          </p:cNvPr>
          <p:cNvSpPr>
            <a:spLocks noChangeArrowheads="1"/>
          </p:cNvSpPr>
          <p:nvPr/>
        </p:nvSpPr>
        <p:spPr bwMode="auto">
          <a:xfrm>
            <a:off x="0" y="0"/>
            <a:ext cx="100584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en-IN" altLang="en-US"/>
          </a:p>
        </p:txBody>
      </p:sp>
      <p:graphicFrame>
        <p:nvGraphicFramePr>
          <p:cNvPr id="32772" name="Object 2">
            <a:extLst>
              <a:ext uri="{FF2B5EF4-FFF2-40B4-BE49-F238E27FC236}">
                <a16:creationId xmlns:a16="http://schemas.microsoft.com/office/drawing/2014/main" id="{5F4A06C6-C6CA-4BB9-B6BB-662FF4923A55}"/>
              </a:ext>
            </a:extLst>
          </p:cNvPr>
          <p:cNvGraphicFramePr>
            <a:graphicFrameLocks noChangeAspect="1"/>
          </p:cNvGraphicFramePr>
          <p:nvPr/>
        </p:nvGraphicFramePr>
        <p:xfrm>
          <a:off x="6505575" y="357188"/>
          <a:ext cx="2566988" cy="1223962"/>
        </p:xfrm>
        <a:graphic>
          <a:graphicData uri="http://schemas.openxmlformats.org/presentationml/2006/ole">
            <mc:AlternateContent xmlns:mc="http://schemas.openxmlformats.org/markup-compatibility/2006">
              <mc:Choice xmlns:v="urn:schemas-microsoft-com:vml" Requires="v">
                <p:oleObj spid="_x0000_s34817" name="Equation" r:id="rId3" imgW="1040948" imgH="495085" progId="Equation.3">
                  <p:embed/>
                </p:oleObj>
              </mc:Choice>
              <mc:Fallback>
                <p:oleObj name="Equation" r:id="rId3" imgW="1040948" imgH="495085" progId="Equation.3">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05575" y="357188"/>
                        <a:ext cx="2566988" cy="1223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2773" name="Rectangle 4">
            <a:extLst>
              <a:ext uri="{FF2B5EF4-FFF2-40B4-BE49-F238E27FC236}">
                <a16:creationId xmlns:a16="http://schemas.microsoft.com/office/drawing/2014/main" id="{3E02A679-1C97-4FA6-AC4E-E52AA3D48713}"/>
              </a:ext>
            </a:extLst>
          </p:cNvPr>
          <p:cNvSpPr>
            <a:spLocks noChangeArrowheads="1"/>
          </p:cNvSpPr>
          <p:nvPr/>
        </p:nvSpPr>
        <p:spPr bwMode="auto">
          <a:xfrm>
            <a:off x="5691188" y="625475"/>
            <a:ext cx="7207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IN" altLang="en-US" sz="2800" b="1" i="1">
                <a:latin typeface="Times New Roman" panose="02020603050405020304" pitchFamily="18" charset="0"/>
                <a:cs typeface="Calibri" panose="020F0502020204030204" pitchFamily="34" charset="0"/>
              </a:rPr>
              <a:t>N</a:t>
            </a:r>
            <a:r>
              <a:rPr lang="en-IN" altLang="en-US" sz="2800" b="1" i="1" baseline="-25000">
                <a:latin typeface="Times New Roman" panose="02020603050405020304" pitchFamily="18" charset="0"/>
                <a:cs typeface="Calibri" panose="020F0502020204030204" pitchFamily="34" charset="0"/>
              </a:rPr>
              <a:t>tG</a:t>
            </a:r>
            <a:endParaRPr lang="en-IN" altLang="en-US" sz="2800"/>
          </a:p>
        </p:txBody>
      </p:sp>
      <p:sp>
        <p:nvSpPr>
          <p:cNvPr id="32774" name="TextBox 6">
            <a:extLst>
              <a:ext uri="{FF2B5EF4-FFF2-40B4-BE49-F238E27FC236}">
                <a16:creationId xmlns:a16="http://schemas.microsoft.com/office/drawing/2014/main" id="{1E63004F-D8C1-4269-B9E6-57470A5D624F}"/>
              </a:ext>
            </a:extLst>
          </p:cNvPr>
          <p:cNvSpPr txBox="1">
            <a:spLocks noChangeArrowheads="1"/>
          </p:cNvSpPr>
          <p:nvPr/>
        </p:nvSpPr>
        <p:spPr bwMode="auto">
          <a:xfrm>
            <a:off x="6267450" y="681038"/>
            <a:ext cx="4318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2800" b="1">
                <a:latin typeface="Times New Roman" panose="02020603050405020304" pitchFamily="18" charset="0"/>
                <a:cs typeface="Times New Roman" panose="02020603050405020304" pitchFamily="18" charset="0"/>
              </a:rPr>
              <a:t>=</a:t>
            </a:r>
            <a:endParaRPr lang="en-IN" altLang="en-US" sz="2800" b="1">
              <a:latin typeface="Times New Roman" panose="02020603050405020304" pitchFamily="18" charset="0"/>
              <a:cs typeface="Times New Roman" panose="02020603050405020304" pitchFamily="18" charset="0"/>
            </a:endParaRPr>
          </a:p>
        </p:txBody>
      </p:sp>
      <p:sp>
        <p:nvSpPr>
          <p:cNvPr id="32775" name="Rectangle 7">
            <a:extLst>
              <a:ext uri="{FF2B5EF4-FFF2-40B4-BE49-F238E27FC236}">
                <a16:creationId xmlns:a16="http://schemas.microsoft.com/office/drawing/2014/main" id="{0D21CA2E-695E-42C3-9459-27728B0F9717}"/>
              </a:ext>
            </a:extLst>
          </p:cNvPr>
          <p:cNvSpPr>
            <a:spLocks noChangeArrowheads="1"/>
          </p:cNvSpPr>
          <p:nvPr/>
        </p:nvSpPr>
        <p:spPr bwMode="auto">
          <a:xfrm>
            <a:off x="46038" y="587375"/>
            <a:ext cx="70326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IN" altLang="en-US" sz="2800" b="1" i="1">
                <a:latin typeface="Times New Roman" panose="02020603050405020304" pitchFamily="18" charset="0"/>
                <a:cs typeface="Calibri" panose="020F0502020204030204" pitchFamily="34" charset="0"/>
              </a:rPr>
              <a:t>H</a:t>
            </a:r>
            <a:r>
              <a:rPr lang="en-IN" altLang="en-US" sz="2800" b="1" i="1" baseline="-25000">
                <a:latin typeface="Times New Roman" panose="02020603050405020304" pitchFamily="18" charset="0"/>
                <a:cs typeface="Calibri" panose="020F0502020204030204" pitchFamily="34" charset="0"/>
              </a:rPr>
              <a:t>tG</a:t>
            </a:r>
            <a:endParaRPr lang="en-IN" altLang="en-US" sz="2800"/>
          </a:p>
        </p:txBody>
      </p:sp>
      <p:sp>
        <p:nvSpPr>
          <p:cNvPr id="32776" name="TextBox 9">
            <a:extLst>
              <a:ext uri="{FF2B5EF4-FFF2-40B4-BE49-F238E27FC236}">
                <a16:creationId xmlns:a16="http://schemas.microsoft.com/office/drawing/2014/main" id="{23CE3ED2-86CA-4EB2-94C5-0B4F7C8783A1}"/>
              </a:ext>
            </a:extLst>
          </p:cNvPr>
          <p:cNvSpPr txBox="1">
            <a:spLocks noChangeArrowheads="1"/>
          </p:cNvSpPr>
          <p:nvPr/>
        </p:nvSpPr>
        <p:spPr bwMode="auto">
          <a:xfrm>
            <a:off x="628650" y="644525"/>
            <a:ext cx="44926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2800" b="1">
                <a:latin typeface="Times New Roman" panose="02020603050405020304" pitchFamily="18" charset="0"/>
                <a:cs typeface="Times New Roman" panose="02020603050405020304" pitchFamily="18" charset="0"/>
              </a:rPr>
              <a:t>=</a:t>
            </a:r>
            <a:endParaRPr lang="en-IN" altLang="en-US" sz="2800" b="1">
              <a:latin typeface="Times New Roman" panose="02020603050405020304" pitchFamily="18" charset="0"/>
              <a:cs typeface="Times New Roman" panose="02020603050405020304" pitchFamily="18" charset="0"/>
            </a:endParaRPr>
          </a:p>
        </p:txBody>
      </p:sp>
      <p:sp>
        <p:nvSpPr>
          <p:cNvPr id="32777" name="Rectangle 6">
            <a:extLst>
              <a:ext uri="{FF2B5EF4-FFF2-40B4-BE49-F238E27FC236}">
                <a16:creationId xmlns:a16="http://schemas.microsoft.com/office/drawing/2014/main" id="{5B2670D0-1266-4E8F-B29F-90E4C542DE59}"/>
              </a:ext>
            </a:extLst>
          </p:cNvPr>
          <p:cNvSpPr>
            <a:spLocks noChangeArrowheads="1"/>
          </p:cNvSpPr>
          <p:nvPr/>
        </p:nvSpPr>
        <p:spPr bwMode="auto">
          <a:xfrm>
            <a:off x="0" y="0"/>
            <a:ext cx="21445538" cy="46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en-IN" altLang="en-US"/>
          </a:p>
        </p:txBody>
      </p:sp>
      <p:graphicFrame>
        <p:nvGraphicFramePr>
          <p:cNvPr id="32778" name="Object 10">
            <a:extLst>
              <a:ext uri="{FF2B5EF4-FFF2-40B4-BE49-F238E27FC236}">
                <a16:creationId xmlns:a16="http://schemas.microsoft.com/office/drawing/2014/main" id="{008C319B-D7CE-46AA-B4A9-4E248D45F1D2}"/>
              </a:ext>
            </a:extLst>
          </p:cNvPr>
          <p:cNvGraphicFramePr>
            <a:graphicFrameLocks noChangeAspect="1"/>
          </p:cNvGraphicFramePr>
          <p:nvPr/>
        </p:nvGraphicFramePr>
        <p:xfrm>
          <a:off x="895350" y="425450"/>
          <a:ext cx="3741738" cy="1104900"/>
        </p:xfrm>
        <a:graphic>
          <a:graphicData uri="http://schemas.openxmlformats.org/presentationml/2006/ole">
            <mc:AlternateContent xmlns:mc="http://schemas.openxmlformats.org/markup-compatibility/2006">
              <mc:Choice xmlns:v="urn:schemas-microsoft-com:vml" Requires="v">
                <p:oleObj spid="_x0000_s34818" name="Equation" r:id="rId5" imgW="1511300" imgH="444500" progId="Equation.3">
                  <p:embed/>
                </p:oleObj>
              </mc:Choice>
              <mc:Fallback>
                <p:oleObj name="Equation" r:id="rId5" imgW="1511300" imgH="444500" progId="Equation.3">
                  <p:embed/>
                  <p:pic>
                    <p:nvPicPr>
                      <p:cNvPr id="0" name="Object 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95350" y="425450"/>
                        <a:ext cx="3741738" cy="1104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2779" name="Rectangle 10">
            <a:extLst>
              <a:ext uri="{FF2B5EF4-FFF2-40B4-BE49-F238E27FC236}">
                <a16:creationId xmlns:a16="http://schemas.microsoft.com/office/drawing/2014/main" id="{28BBEF97-9E26-4190-8B80-8D7313517C68}"/>
              </a:ext>
            </a:extLst>
          </p:cNvPr>
          <p:cNvSpPr>
            <a:spLocks noChangeArrowheads="1"/>
          </p:cNvSpPr>
          <p:nvPr/>
        </p:nvSpPr>
        <p:spPr bwMode="auto">
          <a:xfrm>
            <a:off x="565150" y="2878138"/>
            <a:ext cx="100584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en-IN" altLang="en-US"/>
          </a:p>
        </p:txBody>
      </p:sp>
      <p:sp>
        <p:nvSpPr>
          <p:cNvPr id="32780" name="Rectangle 12">
            <a:extLst>
              <a:ext uri="{FF2B5EF4-FFF2-40B4-BE49-F238E27FC236}">
                <a16:creationId xmlns:a16="http://schemas.microsoft.com/office/drawing/2014/main" id="{620A6F2C-A7E9-446F-89FF-5C41E1DB79F3}"/>
              </a:ext>
            </a:extLst>
          </p:cNvPr>
          <p:cNvSpPr>
            <a:spLocks noChangeArrowheads="1"/>
          </p:cNvSpPr>
          <p:nvPr/>
        </p:nvSpPr>
        <p:spPr bwMode="auto">
          <a:xfrm>
            <a:off x="4452938" y="3311525"/>
            <a:ext cx="100584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en-IN" altLang="en-US"/>
          </a:p>
        </p:txBody>
      </p:sp>
      <p:graphicFrame>
        <p:nvGraphicFramePr>
          <p:cNvPr id="32781" name="Object 14">
            <a:extLst>
              <a:ext uri="{FF2B5EF4-FFF2-40B4-BE49-F238E27FC236}">
                <a16:creationId xmlns:a16="http://schemas.microsoft.com/office/drawing/2014/main" id="{6004C41A-62F6-4E2E-BCF8-CC068475217E}"/>
              </a:ext>
            </a:extLst>
          </p:cNvPr>
          <p:cNvGraphicFramePr>
            <a:graphicFrameLocks noChangeAspect="1"/>
          </p:cNvGraphicFramePr>
          <p:nvPr/>
        </p:nvGraphicFramePr>
        <p:xfrm>
          <a:off x="5940425" y="6248400"/>
          <a:ext cx="2954338" cy="1066800"/>
        </p:xfrm>
        <a:graphic>
          <a:graphicData uri="http://schemas.openxmlformats.org/presentationml/2006/ole">
            <mc:AlternateContent xmlns:mc="http://schemas.openxmlformats.org/markup-compatibility/2006">
              <mc:Choice xmlns:v="urn:schemas-microsoft-com:vml" Requires="v">
                <p:oleObj spid="_x0000_s34819" name="Equation" r:id="rId7" imgW="1371600" imgH="495300" progId="Equation.3">
                  <p:embed/>
                </p:oleObj>
              </mc:Choice>
              <mc:Fallback>
                <p:oleObj name="Equation" r:id="rId7" imgW="1371600" imgH="495300" progId="Equation.3">
                  <p:embed/>
                  <p:pic>
                    <p:nvPicPr>
                      <p:cNvPr id="0" name="Object 1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940425" y="6248400"/>
                        <a:ext cx="2954338"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2782" name="Rectangle 14">
            <a:extLst>
              <a:ext uri="{FF2B5EF4-FFF2-40B4-BE49-F238E27FC236}">
                <a16:creationId xmlns:a16="http://schemas.microsoft.com/office/drawing/2014/main" id="{3C1374C8-75DD-43B0-B2BB-E31A57FF3650}"/>
              </a:ext>
            </a:extLst>
          </p:cNvPr>
          <p:cNvSpPr>
            <a:spLocks noChangeArrowheads="1"/>
          </p:cNvSpPr>
          <p:nvPr/>
        </p:nvSpPr>
        <p:spPr bwMode="auto">
          <a:xfrm>
            <a:off x="565150" y="3314700"/>
            <a:ext cx="100584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en-IN" altLang="en-US"/>
          </a:p>
        </p:txBody>
      </p:sp>
      <p:graphicFrame>
        <p:nvGraphicFramePr>
          <p:cNvPr id="32783" name="Object 16">
            <a:extLst>
              <a:ext uri="{FF2B5EF4-FFF2-40B4-BE49-F238E27FC236}">
                <a16:creationId xmlns:a16="http://schemas.microsoft.com/office/drawing/2014/main" id="{0F2B6B08-9841-4F61-9F85-882AE5909DAC}"/>
              </a:ext>
            </a:extLst>
          </p:cNvPr>
          <p:cNvGraphicFramePr>
            <a:graphicFrameLocks noChangeAspect="1"/>
          </p:cNvGraphicFramePr>
          <p:nvPr/>
        </p:nvGraphicFramePr>
        <p:xfrm>
          <a:off x="123825" y="6330950"/>
          <a:ext cx="4311650" cy="984250"/>
        </p:xfrm>
        <a:graphic>
          <a:graphicData uri="http://schemas.openxmlformats.org/presentationml/2006/ole">
            <mc:AlternateContent xmlns:mc="http://schemas.openxmlformats.org/markup-compatibility/2006">
              <mc:Choice xmlns:v="urn:schemas-microsoft-com:vml" Requires="v">
                <p:oleObj spid="_x0000_s34820" name="Equation" r:id="rId9" imgW="1879600" imgH="431800" progId="Equation.3">
                  <p:embed/>
                </p:oleObj>
              </mc:Choice>
              <mc:Fallback>
                <p:oleObj name="Equation" r:id="rId9" imgW="1879600" imgH="431800" progId="Equation.3">
                  <p:embed/>
                  <p:pic>
                    <p:nvPicPr>
                      <p:cNvPr id="0" name="Object 1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23825" y="6330950"/>
                        <a:ext cx="4311650" cy="984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2784" name="Rectangle 17">
            <a:extLst>
              <a:ext uri="{FF2B5EF4-FFF2-40B4-BE49-F238E27FC236}">
                <a16:creationId xmlns:a16="http://schemas.microsoft.com/office/drawing/2014/main" id="{708C4B0D-6351-4A75-8E23-FF2983494F9E}"/>
              </a:ext>
            </a:extLst>
          </p:cNvPr>
          <p:cNvSpPr>
            <a:spLocks noChangeArrowheads="1"/>
          </p:cNvSpPr>
          <p:nvPr/>
        </p:nvSpPr>
        <p:spPr bwMode="auto">
          <a:xfrm>
            <a:off x="123825" y="5772150"/>
            <a:ext cx="7483475" cy="490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a:lnSpc>
                <a:spcPct val="115000"/>
              </a:lnSpc>
              <a:spcAft>
                <a:spcPts val="1000"/>
              </a:spcAft>
            </a:pPr>
            <a:r>
              <a:rPr lang="en-IN" altLang="en-US" sz="2400">
                <a:latin typeface="Times New Roman" panose="02020603050405020304" pitchFamily="18" charset="0"/>
                <a:ea typeface="Calibri" panose="020F0502020204030204" pitchFamily="34" charset="0"/>
                <a:cs typeface="Times New Roman" panose="02020603050405020304" pitchFamily="18" charset="0"/>
              </a:rPr>
              <a:t>Similarly, liquid phase transfer units are expressed as:</a:t>
            </a:r>
            <a:endParaRPr lang="en-IN" altLang="en-US" sz="2400">
              <a:latin typeface="Calibri" panose="020F0502020204030204" pitchFamily="34" charset="0"/>
              <a:ea typeface="Calibri" panose="020F0502020204030204" pitchFamily="34" charset="0"/>
              <a:cs typeface="Times New Roman" panose="02020603050405020304" pitchFamily="18" charset="0"/>
            </a:endParaRPr>
          </a:p>
        </p:txBody>
      </p:sp>
      <p:sp>
        <p:nvSpPr>
          <p:cNvPr id="32785" name="Rectangle 19">
            <a:extLst>
              <a:ext uri="{FF2B5EF4-FFF2-40B4-BE49-F238E27FC236}">
                <a16:creationId xmlns:a16="http://schemas.microsoft.com/office/drawing/2014/main" id="{09BF24F2-4E6A-4893-9357-EF7A621184DF}"/>
              </a:ext>
            </a:extLst>
          </p:cNvPr>
          <p:cNvSpPr>
            <a:spLocks noChangeArrowheads="1"/>
          </p:cNvSpPr>
          <p:nvPr/>
        </p:nvSpPr>
        <p:spPr bwMode="auto">
          <a:xfrm>
            <a:off x="128588" y="3649663"/>
            <a:ext cx="9801225" cy="179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a:lnSpc>
                <a:spcPct val="115000"/>
              </a:lnSpc>
              <a:spcAft>
                <a:spcPts val="1000"/>
              </a:spcAft>
            </a:pPr>
            <a:r>
              <a:rPr lang="en-IN" altLang="en-US" sz="2400" b="1" i="1">
                <a:latin typeface="Times New Roman" panose="02020603050405020304" pitchFamily="18" charset="0"/>
                <a:ea typeface="Calibri" panose="020F0502020204030204" pitchFamily="34" charset="0"/>
                <a:cs typeface="Times New Roman" panose="02020603050405020304" pitchFamily="18" charset="0"/>
              </a:rPr>
              <a:t>Number of transfer unit (N</a:t>
            </a:r>
            <a:r>
              <a:rPr lang="en-IN" altLang="en-US" sz="2400" b="1" i="1" baseline="-25000">
                <a:latin typeface="Times New Roman" panose="02020603050405020304" pitchFamily="18" charset="0"/>
                <a:ea typeface="Calibri" panose="020F0502020204030204" pitchFamily="34" charset="0"/>
                <a:cs typeface="Times New Roman" panose="02020603050405020304" pitchFamily="18" charset="0"/>
              </a:rPr>
              <a:t>tG</a:t>
            </a:r>
            <a:r>
              <a:rPr lang="en-IN" altLang="en-US" sz="2400">
                <a:latin typeface="Times New Roman" panose="02020603050405020304" pitchFamily="18" charset="0"/>
                <a:ea typeface="Calibri" panose="020F0502020204030204" pitchFamily="34" charset="0"/>
                <a:cs typeface="Times New Roman" panose="02020603050405020304" pitchFamily="18" charset="0"/>
              </a:rPr>
              <a:t>) </a:t>
            </a:r>
            <a:r>
              <a:rPr lang="en-IN" altLang="en-US" sz="2400" b="1" i="1">
                <a:latin typeface="Times New Roman" panose="02020603050405020304" pitchFamily="18" charset="0"/>
                <a:ea typeface="Calibri" panose="020F0502020204030204" pitchFamily="34" charset="0"/>
                <a:cs typeface="Times New Roman" panose="02020603050405020304" pitchFamily="18" charset="0"/>
              </a:rPr>
              <a:t>indicates the difficulty involved with the degree of separation desired. </a:t>
            </a:r>
            <a:r>
              <a:rPr lang="en-IN" altLang="en-US" sz="2400">
                <a:latin typeface="Times New Roman" panose="02020603050405020304" pitchFamily="18" charset="0"/>
                <a:ea typeface="Calibri" panose="020F0502020204030204" pitchFamily="34" charset="0"/>
                <a:cs typeface="Times New Roman" panose="02020603050405020304" pitchFamily="18" charset="0"/>
              </a:rPr>
              <a:t>The more is the degree of separation desired, the less will be the driving force available and higher will be the number of transfer units.</a:t>
            </a:r>
            <a:endParaRPr lang="en-IN" altLang="en-US" sz="2400">
              <a:latin typeface="Calibri" panose="020F0502020204030204" pitchFamily="34" charset="0"/>
              <a:ea typeface="Calibri" panose="020F0502020204030204" pitchFamily="34" charset="0"/>
              <a:cs typeface="Times New Roman" panose="02020603050405020304" pitchFamily="18" charset="0"/>
            </a:endParaRPr>
          </a:p>
        </p:txBody>
      </p:sp>
      <p:sp>
        <p:nvSpPr>
          <p:cNvPr id="32786" name="Rectangle 20">
            <a:extLst>
              <a:ext uri="{FF2B5EF4-FFF2-40B4-BE49-F238E27FC236}">
                <a16:creationId xmlns:a16="http://schemas.microsoft.com/office/drawing/2014/main" id="{4925240C-D334-4ACD-B579-099B08170172}"/>
              </a:ext>
            </a:extLst>
          </p:cNvPr>
          <p:cNvSpPr>
            <a:spLocks noChangeArrowheads="1"/>
          </p:cNvSpPr>
          <p:nvPr/>
        </p:nvSpPr>
        <p:spPr bwMode="auto">
          <a:xfrm>
            <a:off x="123825" y="1749425"/>
            <a:ext cx="9805988" cy="1776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a:lnSpc>
                <a:spcPct val="115000"/>
              </a:lnSpc>
              <a:spcAft>
                <a:spcPts val="1000"/>
              </a:spcAft>
            </a:pPr>
            <a:r>
              <a:rPr lang="en-IN" altLang="en-US" sz="2400" b="1" i="1">
                <a:latin typeface="Times New Roman" panose="02020603050405020304" pitchFamily="18" charset="0"/>
                <a:ea typeface="Calibri" panose="020F0502020204030204" pitchFamily="34" charset="0"/>
                <a:cs typeface="Times New Roman" panose="02020603050405020304" pitchFamily="18" charset="0"/>
              </a:rPr>
              <a:t>Height of a transfer unit (H</a:t>
            </a:r>
            <a:r>
              <a:rPr lang="en-IN" altLang="en-US" sz="2400" b="1" i="1" baseline="-25000">
                <a:latin typeface="Times New Roman" panose="02020603050405020304" pitchFamily="18" charset="0"/>
                <a:ea typeface="Calibri" panose="020F0502020204030204" pitchFamily="34" charset="0"/>
                <a:cs typeface="Times New Roman" panose="02020603050405020304" pitchFamily="18" charset="0"/>
              </a:rPr>
              <a:t>tG</a:t>
            </a:r>
            <a:r>
              <a:rPr lang="en-IN" altLang="en-US" sz="2400" b="1" i="1">
                <a:latin typeface="Times New Roman" panose="02020603050405020304" pitchFamily="18" charset="0"/>
                <a:ea typeface="Calibri" panose="020F0502020204030204" pitchFamily="34" charset="0"/>
                <a:cs typeface="Times New Roman" panose="02020603050405020304" pitchFamily="18" charset="0"/>
              </a:rPr>
              <a:t>) indicates inversely the relative ease with which a tower can accomplish mass transfer. </a:t>
            </a:r>
            <a:r>
              <a:rPr lang="en-IN" altLang="en-US" sz="2400">
                <a:latin typeface="Times New Roman" panose="02020603050405020304" pitchFamily="18" charset="0"/>
                <a:ea typeface="Calibri" panose="020F0502020204030204" pitchFamily="34" charset="0"/>
                <a:cs typeface="Times New Roman" panose="02020603050405020304" pitchFamily="18" charset="0"/>
              </a:rPr>
              <a:t>Thus the more the mass transfer coefficient and specific interfacial area, the more effective is the tower for mass transfer and less is the height of a transfer unit.</a:t>
            </a:r>
            <a:endParaRPr lang="en-IN" altLang="en-US" sz="2400">
              <a:latin typeface="Calibri" panose="020F0502020204030204" pitchFamily="34" charset="0"/>
              <a:ea typeface="Calibri" panose="020F0502020204030204" pitchFamily="34" charset="0"/>
              <a:cs typeface="Times New Roman" panose="02020603050405020304" pitchFamily="18" charset="0"/>
            </a:endParaRPr>
          </a:p>
        </p:txBody>
      </p:sp>
      <p:sp>
        <p:nvSpPr>
          <p:cNvPr id="32787" name="Rectangle 22">
            <a:extLst>
              <a:ext uri="{FF2B5EF4-FFF2-40B4-BE49-F238E27FC236}">
                <a16:creationId xmlns:a16="http://schemas.microsoft.com/office/drawing/2014/main" id="{145D0C48-4B9A-4D38-9876-EAC4B8DE5B28}"/>
              </a:ext>
            </a:extLst>
          </p:cNvPr>
          <p:cNvSpPr>
            <a:spLocks noChangeArrowheads="1"/>
          </p:cNvSpPr>
          <p:nvPr/>
        </p:nvSpPr>
        <p:spPr bwMode="auto">
          <a:xfrm>
            <a:off x="4597400" y="620713"/>
            <a:ext cx="13335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2400">
                <a:latin typeface="Times New Roman" panose="02020603050405020304" pitchFamily="18" charset="0"/>
                <a:cs typeface="Calibri" panose="020F0502020204030204" pitchFamily="34" charset="0"/>
              </a:rPr>
              <a:t>... (11a)</a:t>
            </a:r>
            <a:endParaRPr lang="en-IN" altLang="en-US" sz="2400"/>
          </a:p>
        </p:txBody>
      </p:sp>
      <p:sp>
        <p:nvSpPr>
          <p:cNvPr id="32788" name="Rectangle 23">
            <a:extLst>
              <a:ext uri="{FF2B5EF4-FFF2-40B4-BE49-F238E27FC236}">
                <a16:creationId xmlns:a16="http://schemas.microsoft.com/office/drawing/2014/main" id="{2B2618E9-84AA-4FC8-8BCA-314DDF21154A}"/>
              </a:ext>
            </a:extLst>
          </p:cNvPr>
          <p:cNvSpPr>
            <a:spLocks noChangeArrowheads="1"/>
          </p:cNvSpPr>
          <p:nvPr/>
        </p:nvSpPr>
        <p:spPr bwMode="auto">
          <a:xfrm>
            <a:off x="8907463" y="644525"/>
            <a:ext cx="13335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2400">
                <a:latin typeface="Times New Roman" panose="02020603050405020304" pitchFamily="18" charset="0"/>
                <a:cs typeface="Calibri" panose="020F0502020204030204" pitchFamily="34" charset="0"/>
              </a:rPr>
              <a:t>... (11b)</a:t>
            </a:r>
            <a:endParaRPr lang="en-IN" altLang="en-US" sz="2400"/>
          </a:p>
        </p:txBody>
      </p:sp>
      <p:sp>
        <p:nvSpPr>
          <p:cNvPr id="32789" name="Rectangle 24">
            <a:extLst>
              <a:ext uri="{FF2B5EF4-FFF2-40B4-BE49-F238E27FC236}">
                <a16:creationId xmlns:a16="http://schemas.microsoft.com/office/drawing/2014/main" id="{53982125-A762-4C62-82D1-84981449E13B}"/>
              </a:ext>
            </a:extLst>
          </p:cNvPr>
          <p:cNvSpPr>
            <a:spLocks noChangeArrowheads="1"/>
          </p:cNvSpPr>
          <p:nvPr/>
        </p:nvSpPr>
        <p:spPr bwMode="auto">
          <a:xfrm>
            <a:off x="4408488" y="6453188"/>
            <a:ext cx="13335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2400">
                <a:latin typeface="Times New Roman" panose="02020603050405020304" pitchFamily="18" charset="0"/>
                <a:cs typeface="Calibri" panose="020F0502020204030204" pitchFamily="34" charset="0"/>
              </a:rPr>
              <a:t>... (12a)</a:t>
            </a:r>
            <a:endParaRPr lang="en-IN" altLang="en-US" sz="2400"/>
          </a:p>
        </p:txBody>
      </p:sp>
      <p:sp>
        <p:nvSpPr>
          <p:cNvPr id="32790" name="Rectangle 25">
            <a:extLst>
              <a:ext uri="{FF2B5EF4-FFF2-40B4-BE49-F238E27FC236}">
                <a16:creationId xmlns:a16="http://schemas.microsoft.com/office/drawing/2014/main" id="{048317CD-BC92-4C00-8B98-2D6D635941C3}"/>
              </a:ext>
            </a:extLst>
          </p:cNvPr>
          <p:cNvSpPr>
            <a:spLocks noChangeArrowheads="1"/>
          </p:cNvSpPr>
          <p:nvPr/>
        </p:nvSpPr>
        <p:spPr bwMode="auto">
          <a:xfrm>
            <a:off x="8815388" y="6453188"/>
            <a:ext cx="13335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2400">
                <a:latin typeface="Times New Roman" panose="02020603050405020304" pitchFamily="18" charset="0"/>
                <a:cs typeface="Calibri" panose="020F0502020204030204" pitchFamily="34" charset="0"/>
              </a:rPr>
              <a:t>... (12b)</a:t>
            </a:r>
            <a:endParaRPr lang="en-IN" altLang="en-US" sz="2400"/>
          </a:p>
        </p:txBody>
      </p:sp>
    </p:spTree>
  </p:cSld>
  <p:clrMapOvr>
    <a:masterClrMapping/>
  </p:clrMapOvr>
  <p:transition spd="slow" advTm="38330"/>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object 15">
            <a:extLst>
              <a:ext uri="{FF2B5EF4-FFF2-40B4-BE49-F238E27FC236}">
                <a16:creationId xmlns:a16="http://schemas.microsoft.com/office/drawing/2014/main" id="{65547630-C703-493D-B9D8-6A1AA9D51B25}"/>
              </a:ext>
            </a:extLst>
          </p:cNvPr>
          <p:cNvSpPr>
            <a:spLocks noChangeArrowheads="1"/>
          </p:cNvSpPr>
          <p:nvPr/>
        </p:nvSpPr>
        <p:spPr bwMode="auto">
          <a:xfrm>
            <a:off x="457200" y="7048500"/>
            <a:ext cx="7938" cy="266700"/>
          </a:xfrm>
          <a:custGeom>
            <a:avLst/>
            <a:gdLst>
              <a:gd name="T0" fmla="*/ 0 w 7620"/>
              <a:gd name="T1" fmla="*/ 12192 h 266700"/>
              <a:gd name="T2" fmla="*/ 0 w 7620"/>
              <a:gd name="T3" fmla="*/ 266700 h 266700"/>
              <a:gd name="T4" fmla="*/ 0 w 7620"/>
              <a:gd name="T5" fmla="*/ 0 h 266700"/>
              <a:gd name="T6" fmla="*/ 12443 w 7620"/>
              <a:gd name="T7" fmla="*/ 6096 h 266700"/>
              <a:gd name="T8" fmla="*/ 0 w 7620"/>
              <a:gd name="T9" fmla="*/ 12192 h 266700"/>
              <a:gd name="T10" fmla="*/ 0 60000 65536"/>
              <a:gd name="T11" fmla="*/ 0 60000 65536"/>
              <a:gd name="T12" fmla="*/ 0 60000 65536"/>
              <a:gd name="T13" fmla="*/ 0 60000 65536"/>
              <a:gd name="T14" fmla="*/ 0 60000 65536"/>
              <a:gd name="T15" fmla="*/ 0 w 7620"/>
              <a:gd name="T16" fmla="*/ 0 h 266700"/>
              <a:gd name="T17" fmla="*/ 7620 w 7620"/>
              <a:gd name="T18" fmla="*/ 266700 h 266700"/>
            </a:gdLst>
            <a:ahLst/>
            <a:cxnLst>
              <a:cxn ang="T10">
                <a:pos x="T0" y="T1"/>
              </a:cxn>
              <a:cxn ang="T11">
                <a:pos x="T2" y="T3"/>
              </a:cxn>
              <a:cxn ang="T12">
                <a:pos x="T4" y="T5"/>
              </a:cxn>
              <a:cxn ang="T13">
                <a:pos x="T6" y="T7"/>
              </a:cxn>
              <a:cxn ang="T14">
                <a:pos x="T8" y="T9"/>
              </a:cxn>
            </a:cxnLst>
            <a:rect l="T15" t="T16" r="T17" b="T18"/>
            <a:pathLst>
              <a:path w="7620" h="266700">
                <a:moveTo>
                  <a:pt x="0" y="12192"/>
                </a:moveTo>
                <a:lnTo>
                  <a:pt x="0" y="266700"/>
                </a:lnTo>
                <a:lnTo>
                  <a:pt x="0" y="0"/>
                </a:lnTo>
                <a:lnTo>
                  <a:pt x="7620" y="6096"/>
                </a:lnTo>
                <a:lnTo>
                  <a:pt x="0" y="12192"/>
                </a:lnTo>
                <a:close/>
              </a:path>
            </a:pathLst>
          </a:custGeom>
          <a:solidFill>
            <a:srgbClr val="46AAC4"/>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endParaRPr lang="en-US"/>
          </a:p>
        </p:txBody>
      </p:sp>
      <p:sp>
        <p:nvSpPr>
          <p:cNvPr id="33795" name="Rectangle 1">
            <a:extLst>
              <a:ext uri="{FF2B5EF4-FFF2-40B4-BE49-F238E27FC236}">
                <a16:creationId xmlns:a16="http://schemas.microsoft.com/office/drawing/2014/main" id="{E2156F8C-FB6F-47D3-83E6-6794834F9CD3}"/>
              </a:ext>
            </a:extLst>
          </p:cNvPr>
          <p:cNvSpPr>
            <a:spLocks noChangeArrowheads="1"/>
          </p:cNvSpPr>
          <p:nvPr/>
        </p:nvSpPr>
        <p:spPr bwMode="auto">
          <a:xfrm>
            <a:off x="549275" y="2344738"/>
            <a:ext cx="9504363" cy="1354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IN" altLang="en-US" sz="2000">
                <a:latin typeface="Times New Roman" panose="02020603050405020304" pitchFamily="18" charset="0"/>
                <a:cs typeface="Calibri" panose="020F0502020204030204" pitchFamily="34" charset="0"/>
              </a:rPr>
              <a:t>When the variation of gas flow rate over the column is considerably large, an average value of it may be used as:</a:t>
            </a:r>
          </a:p>
          <a:p>
            <a:r>
              <a:rPr lang="en-IN" altLang="en-US" b="1" i="1"/>
              <a:t>		</a:t>
            </a:r>
            <a:r>
              <a:rPr lang="en-IN" altLang="en-US" sz="2400" b="1" i="1">
                <a:latin typeface="Times New Roman" panose="02020603050405020304" pitchFamily="18" charset="0"/>
                <a:cs typeface="Times New Roman" panose="02020603050405020304" pitchFamily="18" charset="0"/>
              </a:rPr>
              <a:t>G′ = </a:t>
            </a:r>
            <a:r>
              <a:rPr lang="en-IN" altLang="en-US" sz="2400" b="1">
                <a:latin typeface="Times New Roman" panose="02020603050405020304" pitchFamily="18" charset="0"/>
                <a:cs typeface="Times New Roman" panose="02020603050405020304" pitchFamily="18" charset="0"/>
              </a:rPr>
              <a:t>(</a:t>
            </a:r>
            <a:r>
              <a:rPr lang="en-IN" altLang="en-US" sz="2400" b="1" i="1">
                <a:latin typeface="Times New Roman" panose="02020603050405020304" pitchFamily="18" charset="0"/>
                <a:cs typeface="Times New Roman" panose="02020603050405020304" pitchFamily="18" charset="0"/>
              </a:rPr>
              <a:t>G</a:t>
            </a:r>
            <a:r>
              <a:rPr lang="en-IN" altLang="en-US" sz="2400" b="1" i="1" baseline="-25000">
                <a:latin typeface="Times New Roman" panose="02020603050405020304" pitchFamily="18" charset="0"/>
                <a:cs typeface="Times New Roman" panose="02020603050405020304" pitchFamily="18" charset="0"/>
              </a:rPr>
              <a:t>1</a:t>
            </a:r>
            <a:r>
              <a:rPr lang="en-IN" altLang="en-US" sz="2400" b="1" i="1">
                <a:latin typeface="Times New Roman" panose="02020603050405020304" pitchFamily="18" charset="0"/>
                <a:cs typeface="Times New Roman" panose="02020603050405020304" pitchFamily="18" charset="0"/>
              </a:rPr>
              <a:t>′</a:t>
            </a:r>
            <a:r>
              <a:rPr lang="en-IN" altLang="en-US" sz="2400" b="1" i="1" baseline="-25000">
                <a:latin typeface="Times New Roman" panose="02020603050405020304" pitchFamily="18" charset="0"/>
                <a:cs typeface="Times New Roman" panose="02020603050405020304" pitchFamily="18" charset="0"/>
              </a:rPr>
              <a:t> </a:t>
            </a:r>
            <a:r>
              <a:rPr lang="en-IN" altLang="en-US" sz="2400" b="1" i="1">
                <a:latin typeface="Times New Roman" panose="02020603050405020304" pitchFamily="18" charset="0"/>
                <a:cs typeface="Times New Roman" panose="02020603050405020304" pitchFamily="18" charset="0"/>
              </a:rPr>
              <a:t>+ G</a:t>
            </a:r>
            <a:r>
              <a:rPr lang="en-IN" altLang="en-US" sz="2400" b="1" i="1" baseline="-25000">
                <a:latin typeface="Times New Roman" panose="02020603050405020304" pitchFamily="18" charset="0"/>
                <a:cs typeface="Times New Roman" panose="02020603050405020304" pitchFamily="18" charset="0"/>
              </a:rPr>
              <a:t>2</a:t>
            </a:r>
            <a:r>
              <a:rPr lang="en-IN" altLang="en-US" sz="2400" b="1" i="1">
                <a:latin typeface="Times New Roman" panose="02020603050405020304" pitchFamily="18" charset="0"/>
                <a:cs typeface="Times New Roman" panose="02020603050405020304" pitchFamily="18" charset="0"/>
              </a:rPr>
              <a:t>′</a:t>
            </a:r>
            <a:r>
              <a:rPr lang="en-IN" altLang="en-US" sz="2400" b="1">
                <a:latin typeface="Times New Roman" panose="02020603050405020304" pitchFamily="18" charset="0"/>
                <a:cs typeface="Times New Roman" panose="02020603050405020304" pitchFamily="18" charset="0"/>
              </a:rPr>
              <a:t>)/2.</a:t>
            </a:r>
            <a:endParaRPr lang="en-IN" altLang="en-US" sz="2400">
              <a:latin typeface="Times New Roman" panose="02020603050405020304" pitchFamily="18" charset="0"/>
              <a:cs typeface="Times New Roman" panose="02020603050405020304" pitchFamily="18" charset="0"/>
            </a:endParaRPr>
          </a:p>
          <a:p>
            <a:r>
              <a:rPr lang="en-IN" altLang="en-US">
                <a:latin typeface="Times New Roman" panose="02020603050405020304" pitchFamily="18" charset="0"/>
                <a:cs typeface="Calibri" panose="020F0502020204030204" pitchFamily="34" charset="0"/>
              </a:rPr>
              <a:t> </a:t>
            </a:r>
            <a:endParaRPr lang="en-IN" altLang="en-US"/>
          </a:p>
        </p:txBody>
      </p:sp>
      <p:sp>
        <p:nvSpPr>
          <p:cNvPr id="33796" name="Rectangle 2">
            <a:extLst>
              <a:ext uri="{FF2B5EF4-FFF2-40B4-BE49-F238E27FC236}">
                <a16:creationId xmlns:a16="http://schemas.microsoft.com/office/drawing/2014/main" id="{FDF86138-D31B-4A87-A489-E2DD2F9D6F08}"/>
              </a:ext>
            </a:extLst>
          </p:cNvPr>
          <p:cNvSpPr>
            <a:spLocks noChangeArrowheads="1"/>
          </p:cNvSpPr>
          <p:nvPr/>
        </p:nvSpPr>
        <p:spPr bwMode="auto">
          <a:xfrm>
            <a:off x="490538" y="3565525"/>
            <a:ext cx="9396412" cy="1354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a:lnSpc>
                <a:spcPct val="115000"/>
              </a:lnSpc>
              <a:spcAft>
                <a:spcPts val="1000"/>
              </a:spcAft>
            </a:pPr>
            <a:r>
              <a:rPr lang="en-IN" altLang="en-US" sz="2000">
                <a:latin typeface="Times New Roman" panose="02020603050405020304" pitchFamily="18" charset="0"/>
                <a:ea typeface="Calibri" panose="020F0502020204030204" pitchFamily="34" charset="0"/>
                <a:cs typeface="Times New Roman" panose="02020603050405020304" pitchFamily="18" charset="0"/>
              </a:rPr>
              <a:t>Similarly, as </a:t>
            </a:r>
            <a:r>
              <a:rPr lang="en-IN" altLang="en-US" sz="2000" b="1" i="1">
                <a:latin typeface="Times New Roman" panose="02020603050405020304" pitchFamily="18" charset="0"/>
                <a:ea typeface="Calibri" panose="020F0502020204030204" pitchFamily="34" charset="0"/>
                <a:cs typeface="Times New Roman" panose="02020603050405020304" pitchFamily="18" charset="0"/>
              </a:rPr>
              <a:t>y</a:t>
            </a:r>
            <a:r>
              <a:rPr lang="en-IN" altLang="en-US" sz="2000" b="1" i="1" baseline="-25000">
                <a:latin typeface="Times New Roman" panose="02020603050405020304" pitchFamily="18" charset="0"/>
                <a:ea typeface="Calibri" panose="020F0502020204030204" pitchFamily="34" charset="0"/>
                <a:cs typeface="Times New Roman" panose="02020603050405020304" pitchFamily="18" charset="0"/>
              </a:rPr>
              <a:t>BM</a:t>
            </a:r>
            <a:r>
              <a:rPr lang="en-IN" altLang="en-US" sz="2000">
                <a:latin typeface="Times New Roman" panose="02020603050405020304" pitchFamily="18" charset="0"/>
                <a:ea typeface="Calibri" panose="020F0502020204030204" pitchFamily="34" charset="0"/>
                <a:cs typeface="Times New Roman" panose="02020603050405020304" pitchFamily="18" charset="0"/>
              </a:rPr>
              <a:t> varies with height an average value is taken by calculating </a:t>
            </a:r>
            <a:r>
              <a:rPr lang="en-IN" altLang="en-US" sz="2000" b="1" i="1">
                <a:latin typeface="Times New Roman" panose="02020603050405020304" pitchFamily="18" charset="0"/>
                <a:ea typeface="Calibri" panose="020F0502020204030204" pitchFamily="34" charset="0"/>
                <a:cs typeface="Times New Roman" panose="02020603050405020304" pitchFamily="18" charset="0"/>
              </a:rPr>
              <a:t>y</a:t>
            </a:r>
            <a:r>
              <a:rPr lang="en-IN" altLang="en-US" sz="2000" b="1" i="1" baseline="-25000">
                <a:latin typeface="Times New Roman" panose="02020603050405020304" pitchFamily="18" charset="0"/>
                <a:ea typeface="Calibri" panose="020F0502020204030204" pitchFamily="34" charset="0"/>
                <a:cs typeface="Times New Roman" panose="02020603050405020304" pitchFamily="18" charset="0"/>
              </a:rPr>
              <a:t>BM</a:t>
            </a:r>
            <a:r>
              <a:rPr lang="en-IN" altLang="en-US" sz="2000">
                <a:latin typeface="Times New Roman" panose="02020603050405020304" pitchFamily="18" charset="0"/>
                <a:ea typeface="Calibri" panose="020F0502020204030204" pitchFamily="34" charset="0"/>
                <a:cs typeface="Times New Roman" panose="02020603050405020304" pitchFamily="18" charset="0"/>
              </a:rPr>
              <a:t> at the bottom and top and taking the arithmetic average as: </a:t>
            </a:r>
          </a:p>
          <a:p>
            <a:pPr algn="just">
              <a:lnSpc>
                <a:spcPct val="115000"/>
              </a:lnSpc>
              <a:spcAft>
                <a:spcPts val="1000"/>
              </a:spcAft>
            </a:pPr>
            <a:r>
              <a:rPr lang="en-IN" altLang="en-US" sz="2000" b="1" i="1">
                <a:latin typeface="Times New Roman" panose="02020603050405020304" pitchFamily="18" charset="0"/>
                <a:ea typeface="Calibri" panose="020F0502020204030204" pitchFamily="34" charset="0"/>
                <a:cs typeface="Times New Roman" panose="02020603050405020304" pitchFamily="18" charset="0"/>
              </a:rPr>
              <a:t>			</a:t>
            </a:r>
            <a:r>
              <a:rPr lang="en-IN" altLang="en-US" sz="2400" b="1" i="1">
                <a:latin typeface="Times New Roman" panose="02020603050405020304" pitchFamily="18" charset="0"/>
                <a:ea typeface="Calibri" panose="020F0502020204030204" pitchFamily="34" charset="0"/>
                <a:cs typeface="Times New Roman" panose="02020603050405020304" pitchFamily="18" charset="0"/>
              </a:rPr>
              <a:t>y</a:t>
            </a:r>
            <a:r>
              <a:rPr lang="en-IN" altLang="en-US" sz="2400" b="1" i="1" baseline="-25000">
                <a:latin typeface="Times New Roman" panose="02020603050405020304" pitchFamily="18" charset="0"/>
                <a:ea typeface="Calibri" panose="020F0502020204030204" pitchFamily="34" charset="0"/>
                <a:cs typeface="Times New Roman" panose="02020603050405020304" pitchFamily="18" charset="0"/>
              </a:rPr>
              <a:t>BM</a:t>
            </a:r>
            <a:r>
              <a:rPr lang="en-IN" altLang="en-US" sz="2400" b="1">
                <a:latin typeface="Times New Roman" panose="02020603050405020304" pitchFamily="18" charset="0"/>
                <a:ea typeface="Calibri" panose="020F0502020204030204" pitchFamily="34" charset="0"/>
                <a:cs typeface="Times New Roman" panose="02020603050405020304" pitchFamily="18" charset="0"/>
              </a:rPr>
              <a:t> = [(</a:t>
            </a:r>
            <a:r>
              <a:rPr lang="en-IN" altLang="en-US" sz="2400" b="1" i="1">
                <a:latin typeface="Times New Roman" panose="02020603050405020304" pitchFamily="18" charset="0"/>
                <a:ea typeface="Calibri" panose="020F0502020204030204" pitchFamily="34" charset="0"/>
                <a:cs typeface="Times New Roman" panose="02020603050405020304" pitchFamily="18" charset="0"/>
              </a:rPr>
              <a:t>y</a:t>
            </a:r>
            <a:r>
              <a:rPr lang="en-IN" altLang="en-US" sz="2400" b="1" i="1" baseline="-25000">
                <a:latin typeface="Times New Roman" panose="02020603050405020304" pitchFamily="18" charset="0"/>
                <a:ea typeface="Calibri" panose="020F0502020204030204" pitchFamily="34" charset="0"/>
                <a:cs typeface="Times New Roman" panose="02020603050405020304" pitchFamily="18" charset="0"/>
              </a:rPr>
              <a:t>BM</a:t>
            </a:r>
            <a:r>
              <a:rPr lang="en-IN" altLang="en-US" sz="2400" b="1">
                <a:latin typeface="Times New Roman" panose="02020603050405020304" pitchFamily="18" charset="0"/>
                <a:ea typeface="Calibri" panose="020F0502020204030204" pitchFamily="34" charset="0"/>
                <a:cs typeface="Times New Roman" panose="02020603050405020304" pitchFamily="18" charset="0"/>
              </a:rPr>
              <a:t>)</a:t>
            </a:r>
            <a:r>
              <a:rPr lang="en-IN" altLang="en-US" sz="2400" b="1" baseline="-25000">
                <a:latin typeface="Times New Roman" panose="02020603050405020304" pitchFamily="18" charset="0"/>
                <a:ea typeface="Calibri" panose="020F0502020204030204" pitchFamily="34" charset="0"/>
                <a:cs typeface="Times New Roman" panose="02020603050405020304" pitchFamily="18" charset="0"/>
              </a:rPr>
              <a:t>1</a:t>
            </a:r>
            <a:r>
              <a:rPr lang="en-IN" altLang="en-US" sz="2400" b="1">
                <a:latin typeface="Times New Roman" panose="02020603050405020304" pitchFamily="18" charset="0"/>
                <a:ea typeface="Calibri" panose="020F0502020204030204" pitchFamily="34" charset="0"/>
                <a:cs typeface="Times New Roman" panose="02020603050405020304" pitchFamily="18" charset="0"/>
              </a:rPr>
              <a:t> + (</a:t>
            </a:r>
            <a:r>
              <a:rPr lang="en-IN" altLang="en-US" sz="2400" b="1" i="1">
                <a:latin typeface="Times New Roman" panose="02020603050405020304" pitchFamily="18" charset="0"/>
                <a:ea typeface="Calibri" panose="020F0502020204030204" pitchFamily="34" charset="0"/>
                <a:cs typeface="Times New Roman" panose="02020603050405020304" pitchFamily="18" charset="0"/>
              </a:rPr>
              <a:t>y</a:t>
            </a:r>
            <a:r>
              <a:rPr lang="en-IN" altLang="en-US" sz="2400" b="1" i="1" baseline="-25000">
                <a:latin typeface="Times New Roman" panose="02020603050405020304" pitchFamily="18" charset="0"/>
                <a:ea typeface="Calibri" panose="020F0502020204030204" pitchFamily="34" charset="0"/>
                <a:cs typeface="Times New Roman" panose="02020603050405020304" pitchFamily="18" charset="0"/>
              </a:rPr>
              <a:t>BM</a:t>
            </a:r>
            <a:r>
              <a:rPr lang="en-IN" altLang="en-US" sz="2400" b="1">
                <a:latin typeface="Times New Roman" panose="02020603050405020304" pitchFamily="18" charset="0"/>
                <a:ea typeface="Calibri" panose="020F0502020204030204" pitchFamily="34" charset="0"/>
                <a:cs typeface="Times New Roman" panose="02020603050405020304" pitchFamily="18" charset="0"/>
              </a:rPr>
              <a:t>)</a:t>
            </a:r>
            <a:r>
              <a:rPr lang="en-IN" altLang="en-US" sz="2400" b="1" baseline="-25000">
                <a:latin typeface="Times New Roman" panose="02020603050405020304" pitchFamily="18" charset="0"/>
                <a:ea typeface="Calibri" panose="020F0502020204030204" pitchFamily="34" charset="0"/>
                <a:cs typeface="Times New Roman" panose="02020603050405020304" pitchFamily="18" charset="0"/>
              </a:rPr>
              <a:t>2</a:t>
            </a:r>
            <a:r>
              <a:rPr lang="en-IN" altLang="en-US" sz="2400" b="1">
                <a:latin typeface="Times New Roman" panose="02020603050405020304" pitchFamily="18" charset="0"/>
                <a:ea typeface="Calibri" panose="020F0502020204030204" pitchFamily="34" charset="0"/>
                <a:cs typeface="Times New Roman" panose="02020603050405020304" pitchFamily="18" charset="0"/>
              </a:rPr>
              <a:t>/2.</a:t>
            </a:r>
            <a:endParaRPr lang="en-IN" altLang="en-US" sz="2400" b="1">
              <a:latin typeface="Calibri" panose="020F0502020204030204" pitchFamily="34" charset="0"/>
              <a:ea typeface="Calibri" panose="020F0502020204030204" pitchFamily="34" charset="0"/>
              <a:cs typeface="Times New Roman" panose="02020603050405020304" pitchFamily="18" charset="0"/>
            </a:endParaRPr>
          </a:p>
        </p:txBody>
      </p:sp>
      <p:graphicFrame>
        <p:nvGraphicFramePr>
          <p:cNvPr id="33797" name="Object 4">
            <a:extLst>
              <a:ext uri="{FF2B5EF4-FFF2-40B4-BE49-F238E27FC236}">
                <a16:creationId xmlns:a16="http://schemas.microsoft.com/office/drawing/2014/main" id="{21208EA5-23ED-4DDC-8A01-90EB48348821}"/>
              </a:ext>
            </a:extLst>
          </p:cNvPr>
          <p:cNvGraphicFramePr>
            <a:graphicFrameLocks noChangeAspect="1"/>
          </p:cNvGraphicFramePr>
          <p:nvPr/>
        </p:nvGraphicFramePr>
        <p:xfrm>
          <a:off x="4232275" y="5789613"/>
          <a:ext cx="2566988" cy="1223962"/>
        </p:xfrm>
        <a:graphic>
          <a:graphicData uri="http://schemas.openxmlformats.org/presentationml/2006/ole">
            <mc:AlternateContent xmlns:mc="http://schemas.openxmlformats.org/markup-compatibility/2006">
              <mc:Choice xmlns:v="urn:schemas-microsoft-com:vml" Requires="v">
                <p:oleObj spid="_x0000_s35841" name="Equation" r:id="rId3" imgW="1040948" imgH="495085" progId="Equation.3">
                  <p:embed/>
                </p:oleObj>
              </mc:Choice>
              <mc:Fallback>
                <p:oleObj name="Equation" r:id="rId3" imgW="1040948" imgH="495085"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32275" y="5789613"/>
                        <a:ext cx="2566988" cy="1223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3798" name="TextBox 5">
            <a:extLst>
              <a:ext uri="{FF2B5EF4-FFF2-40B4-BE49-F238E27FC236}">
                <a16:creationId xmlns:a16="http://schemas.microsoft.com/office/drawing/2014/main" id="{BAE78448-D481-4E84-B14F-F76BA3556ECD}"/>
              </a:ext>
            </a:extLst>
          </p:cNvPr>
          <p:cNvSpPr txBox="1">
            <a:spLocks noChangeArrowheads="1"/>
          </p:cNvSpPr>
          <p:nvPr/>
        </p:nvSpPr>
        <p:spPr bwMode="auto">
          <a:xfrm>
            <a:off x="3659188" y="6138863"/>
            <a:ext cx="4318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2800" b="1">
                <a:latin typeface="Times New Roman" panose="02020603050405020304" pitchFamily="18" charset="0"/>
                <a:cs typeface="Times New Roman" panose="02020603050405020304" pitchFamily="18" charset="0"/>
              </a:rPr>
              <a:t>=</a:t>
            </a:r>
            <a:endParaRPr lang="en-IN" altLang="en-US" sz="2800" b="1">
              <a:latin typeface="Times New Roman" panose="02020603050405020304" pitchFamily="18" charset="0"/>
              <a:cs typeface="Times New Roman" panose="02020603050405020304" pitchFamily="18" charset="0"/>
            </a:endParaRPr>
          </a:p>
        </p:txBody>
      </p:sp>
      <p:sp>
        <p:nvSpPr>
          <p:cNvPr id="33799" name="Rectangle 6">
            <a:extLst>
              <a:ext uri="{FF2B5EF4-FFF2-40B4-BE49-F238E27FC236}">
                <a16:creationId xmlns:a16="http://schemas.microsoft.com/office/drawing/2014/main" id="{A9264B44-8F33-43C9-ABF4-45B911F04951}"/>
              </a:ext>
            </a:extLst>
          </p:cNvPr>
          <p:cNvSpPr>
            <a:spLocks noChangeArrowheads="1"/>
          </p:cNvSpPr>
          <p:nvPr/>
        </p:nvSpPr>
        <p:spPr bwMode="auto">
          <a:xfrm>
            <a:off x="2938463" y="6138863"/>
            <a:ext cx="7207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IN" altLang="en-US" sz="2800" b="1" i="1">
                <a:latin typeface="Times New Roman" panose="02020603050405020304" pitchFamily="18" charset="0"/>
                <a:cs typeface="Calibri" panose="020F0502020204030204" pitchFamily="34" charset="0"/>
              </a:rPr>
              <a:t>N</a:t>
            </a:r>
            <a:r>
              <a:rPr lang="en-IN" altLang="en-US" sz="2800" b="1" i="1" baseline="-25000">
                <a:latin typeface="Times New Roman" panose="02020603050405020304" pitchFamily="18" charset="0"/>
                <a:cs typeface="Calibri" panose="020F0502020204030204" pitchFamily="34" charset="0"/>
              </a:rPr>
              <a:t>tG</a:t>
            </a:r>
            <a:endParaRPr lang="en-IN" altLang="en-US" sz="2800"/>
          </a:p>
        </p:txBody>
      </p:sp>
      <p:sp>
        <p:nvSpPr>
          <p:cNvPr id="33800" name="TextBox 3">
            <a:extLst>
              <a:ext uri="{FF2B5EF4-FFF2-40B4-BE49-F238E27FC236}">
                <a16:creationId xmlns:a16="http://schemas.microsoft.com/office/drawing/2014/main" id="{51A612D4-870A-48E5-8E7C-89D1A71AB1AB}"/>
              </a:ext>
            </a:extLst>
          </p:cNvPr>
          <p:cNvSpPr txBox="1">
            <a:spLocks noChangeArrowheads="1"/>
          </p:cNvSpPr>
          <p:nvPr/>
        </p:nvSpPr>
        <p:spPr bwMode="auto">
          <a:xfrm>
            <a:off x="1393825" y="80963"/>
            <a:ext cx="7632700"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2800" b="1">
                <a:solidFill>
                  <a:srgbClr val="C00000"/>
                </a:solidFill>
                <a:latin typeface="Times New Roman" panose="02020603050405020304" pitchFamily="18" charset="0"/>
                <a:cs typeface="Times New Roman" panose="02020603050405020304" pitchFamily="18" charset="0"/>
              </a:rPr>
              <a:t>Procedure for Determining Tower Height</a:t>
            </a:r>
            <a:endParaRPr lang="en-IN" altLang="en-US" sz="2800" b="1">
              <a:solidFill>
                <a:srgbClr val="C00000"/>
              </a:solidFill>
              <a:latin typeface="Times New Roman" panose="02020603050405020304" pitchFamily="18" charset="0"/>
              <a:cs typeface="Times New Roman" panose="02020603050405020304" pitchFamily="18" charset="0"/>
            </a:endParaRPr>
          </a:p>
        </p:txBody>
      </p:sp>
      <p:graphicFrame>
        <p:nvGraphicFramePr>
          <p:cNvPr id="33801" name="Object 8">
            <a:extLst>
              <a:ext uri="{FF2B5EF4-FFF2-40B4-BE49-F238E27FC236}">
                <a16:creationId xmlns:a16="http://schemas.microsoft.com/office/drawing/2014/main" id="{152DAE2E-51C9-40DD-B478-A3DCF5ABB634}"/>
              </a:ext>
            </a:extLst>
          </p:cNvPr>
          <p:cNvGraphicFramePr>
            <a:graphicFrameLocks noChangeAspect="1"/>
          </p:cNvGraphicFramePr>
          <p:nvPr/>
        </p:nvGraphicFramePr>
        <p:xfrm>
          <a:off x="3430588" y="957263"/>
          <a:ext cx="3741737" cy="1106487"/>
        </p:xfrm>
        <a:graphic>
          <a:graphicData uri="http://schemas.openxmlformats.org/presentationml/2006/ole">
            <mc:AlternateContent xmlns:mc="http://schemas.openxmlformats.org/markup-compatibility/2006">
              <mc:Choice xmlns:v="urn:schemas-microsoft-com:vml" Requires="v">
                <p:oleObj spid="_x0000_s35842" name="Equation" r:id="rId5" imgW="1511300" imgH="444500" progId="Equation.3">
                  <p:embed/>
                </p:oleObj>
              </mc:Choice>
              <mc:Fallback>
                <p:oleObj name="Equation" r:id="rId5" imgW="1511300" imgH="444500" progId="Equation.3">
                  <p:embed/>
                  <p:pic>
                    <p:nvPicPr>
                      <p:cNvPr id="0" name="Object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30588" y="957263"/>
                        <a:ext cx="3741737" cy="1106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3802" name="Rectangle 9">
            <a:extLst>
              <a:ext uri="{FF2B5EF4-FFF2-40B4-BE49-F238E27FC236}">
                <a16:creationId xmlns:a16="http://schemas.microsoft.com/office/drawing/2014/main" id="{1E6FA071-08A1-41E2-8873-4C9E01C38D63}"/>
              </a:ext>
            </a:extLst>
          </p:cNvPr>
          <p:cNvSpPr>
            <a:spLocks noChangeArrowheads="1"/>
          </p:cNvSpPr>
          <p:nvPr/>
        </p:nvSpPr>
        <p:spPr bwMode="auto">
          <a:xfrm>
            <a:off x="2336800" y="1155700"/>
            <a:ext cx="7016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IN" altLang="en-US" sz="2800" b="1" i="1">
                <a:latin typeface="Times New Roman" panose="02020603050405020304" pitchFamily="18" charset="0"/>
                <a:cs typeface="Calibri" panose="020F0502020204030204" pitchFamily="34" charset="0"/>
              </a:rPr>
              <a:t>H</a:t>
            </a:r>
            <a:r>
              <a:rPr lang="en-IN" altLang="en-US" sz="2800" b="1" i="1" baseline="-25000">
                <a:latin typeface="Times New Roman" panose="02020603050405020304" pitchFamily="18" charset="0"/>
                <a:cs typeface="Calibri" panose="020F0502020204030204" pitchFamily="34" charset="0"/>
              </a:rPr>
              <a:t>tG</a:t>
            </a:r>
            <a:endParaRPr lang="en-IN" altLang="en-US" sz="2800"/>
          </a:p>
        </p:txBody>
      </p:sp>
      <p:sp>
        <p:nvSpPr>
          <p:cNvPr id="33803" name="TextBox 7">
            <a:extLst>
              <a:ext uri="{FF2B5EF4-FFF2-40B4-BE49-F238E27FC236}">
                <a16:creationId xmlns:a16="http://schemas.microsoft.com/office/drawing/2014/main" id="{66815378-05AD-435C-86B6-7FDB9AF7353C}"/>
              </a:ext>
            </a:extLst>
          </p:cNvPr>
          <p:cNvSpPr txBox="1">
            <a:spLocks noChangeArrowheads="1"/>
          </p:cNvSpPr>
          <p:nvPr/>
        </p:nvSpPr>
        <p:spPr bwMode="auto">
          <a:xfrm>
            <a:off x="3013075" y="1233488"/>
            <a:ext cx="41751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2400" b="1">
                <a:latin typeface="Times New Roman" panose="02020603050405020304" pitchFamily="18" charset="0"/>
                <a:cs typeface="Times New Roman" panose="02020603050405020304" pitchFamily="18" charset="0"/>
              </a:rPr>
              <a:t>=</a:t>
            </a:r>
            <a:endParaRPr lang="en-IN" altLang="en-US" sz="2400" b="1">
              <a:latin typeface="Times New Roman" panose="02020603050405020304" pitchFamily="18" charset="0"/>
              <a:cs typeface="Times New Roman" panose="02020603050405020304" pitchFamily="18" charset="0"/>
            </a:endParaRPr>
          </a:p>
        </p:txBody>
      </p:sp>
    </p:spTree>
  </p:cSld>
  <p:clrMapOvr>
    <a:masterClrMapping/>
  </p:clrMapOvr>
  <p:transition spd="slow" advTm="38330"/>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Picture 2">
            <a:extLst>
              <a:ext uri="{FF2B5EF4-FFF2-40B4-BE49-F238E27FC236}">
                <a16:creationId xmlns:a16="http://schemas.microsoft.com/office/drawing/2014/main" id="{6BC2D19B-0D30-4C24-B46B-49F6BC3C6CE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08025" y="646113"/>
            <a:ext cx="3529013" cy="1274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19" name="Picture 5">
            <a:extLst>
              <a:ext uri="{FF2B5EF4-FFF2-40B4-BE49-F238E27FC236}">
                <a16:creationId xmlns:a16="http://schemas.microsoft.com/office/drawing/2014/main" id="{5A9435BF-07C0-42E5-B4FF-AE3246BAD28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92125" y="2085975"/>
            <a:ext cx="4124325" cy="423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20" name="TextBox 7">
            <a:extLst>
              <a:ext uri="{FF2B5EF4-FFF2-40B4-BE49-F238E27FC236}">
                <a16:creationId xmlns:a16="http://schemas.microsoft.com/office/drawing/2014/main" id="{7E3B9FE2-1326-4A84-BDD8-3DC2D9AADFDD}"/>
              </a:ext>
            </a:extLst>
          </p:cNvPr>
          <p:cNvSpPr txBox="1">
            <a:spLocks noChangeArrowheads="1"/>
          </p:cNvSpPr>
          <p:nvPr/>
        </p:nvSpPr>
        <p:spPr bwMode="auto">
          <a:xfrm>
            <a:off x="158750" y="6407150"/>
            <a:ext cx="49688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2000" b="1">
                <a:solidFill>
                  <a:srgbClr val="C00000"/>
                </a:solidFill>
                <a:latin typeface="Times New Roman" panose="02020603050405020304" pitchFamily="18" charset="0"/>
                <a:cs typeface="Times New Roman" panose="02020603050405020304" pitchFamily="18" charset="0"/>
              </a:rPr>
              <a:t>Determination of interfacial concentration</a:t>
            </a:r>
            <a:endParaRPr lang="en-IN" altLang="en-US" sz="2000" b="1">
              <a:solidFill>
                <a:srgbClr val="C00000"/>
              </a:solidFill>
              <a:latin typeface="Times New Roman" panose="02020603050405020304" pitchFamily="18" charset="0"/>
              <a:cs typeface="Times New Roman" panose="02020603050405020304" pitchFamily="18" charset="0"/>
            </a:endParaRPr>
          </a:p>
        </p:txBody>
      </p:sp>
      <p:sp>
        <p:nvSpPr>
          <p:cNvPr id="34821" name="TextBox 8">
            <a:extLst>
              <a:ext uri="{FF2B5EF4-FFF2-40B4-BE49-F238E27FC236}">
                <a16:creationId xmlns:a16="http://schemas.microsoft.com/office/drawing/2014/main" id="{9285EC42-DE9A-446E-858F-38729AEB6C9F}"/>
              </a:ext>
            </a:extLst>
          </p:cNvPr>
          <p:cNvSpPr txBox="1">
            <a:spLocks noChangeArrowheads="1"/>
          </p:cNvSpPr>
          <p:nvPr/>
        </p:nvSpPr>
        <p:spPr bwMode="auto">
          <a:xfrm>
            <a:off x="5100638" y="6813550"/>
            <a:ext cx="4968875"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sz="2000" b="1">
                <a:solidFill>
                  <a:srgbClr val="0033CC"/>
                </a:solidFill>
                <a:latin typeface="Times New Roman" panose="02020603050405020304" pitchFamily="18" charset="0"/>
                <a:cs typeface="Times New Roman" panose="02020603050405020304" pitchFamily="18" charset="0"/>
              </a:rPr>
              <a:t>Determination of interfacial concentrations</a:t>
            </a:r>
          </a:p>
          <a:p>
            <a:pPr algn="ctr"/>
            <a:r>
              <a:rPr lang="en-US" altLang="en-US" sz="2000" b="1">
                <a:solidFill>
                  <a:srgbClr val="0033CC"/>
                </a:solidFill>
                <a:latin typeface="Times New Roman" panose="02020603050405020304" pitchFamily="18" charset="0"/>
                <a:cs typeface="Times New Roman" panose="02020603050405020304" pitchFamily="18" charset="0"/>
              </a:rPr>
              <a:t>at different locations of the contactor</a:t>
            </a:r>
            <a:endParaRPr lang="en-IN" altLang="en-US" sz="2000" b="1">
              <a:solidFill>
                <a:srgbClr val="0033CC"/>
              </a:solidFill>
              <a:latin typeface="Times New Roman" panose="02020603050405020304" pitchFamily="18" charset="0"/>
              <a:cs typeface="Times New Roman" panose="02020603050405020304" pitchFamily="18" charset="0"/>
            </a:endParaRPr>
          </a:p>
        </p:txBody>
      </p:sp>
      <p:pic>
        <p:nvPicPr>
          <p:cNvPr id="34822" name="Picture 9">
            <a:extLst>
              <a:ext uri="{FF2B5EF4-FFF2-40B4-BE49-F238E27FC236}">
                <a16:creationId xmlns:a16="http://schemas.microsoft.com/office/drawing/2014/main" id="{D619A51E-5C6A-40E3-BE3E-F2BBF682C25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100638" y="1508125"/>
            <a:ext cx="4752975" cy="530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object 15">
            <a:extLst>
              <a:ext uri="{FF2B5EF4-FFF2-40B4-BE49-F238E27FC236}">
                <a16:creationId xmlns:a16="http://schemas.microsoft.com/office/drawing/2014/main" id="{3AF030C3-3600-4694-A8B7-67E7B0388347}"/>
              </a:ext>
            </a:extLst>
          </p:cNvPr>
          <p:cNvSpPr>
            <a:spLocks noChangeArrowheads="1"/>
          </p:cNvSpPr>
          <p:nvPr/>
        </p:nvSpPr>
        <p:spPr bwMode="auto">
          <a:xfrm>
            <a:off x="457200" y="7048500"/>
            <a:ext cx="7938" cy="266700"/>
          </a:xfrm>
          <a:custGeom>
            <a:avLst/>
            <a:gdLst>
              <a:gd name="T0" fmla="*/ 0 w 7620"/>
              <a:gd name="T1" fmla="*/ 12192 h 266700"/>
              <a:gd name="T2" fmla="*/ 0 w 7620"/>
              <a:gd name="T3" fmla="*/ 266700 h 266700"/>
              <a:gd name="T4" fmla="*/ 0 w 7620"/>
              <a:gd name="T5" fmla="*/ 0 h 266700"/>
              <a:gd name="T6" fmla="*/ 12443 w 7620"/>
              <a:gd name="T7" fmla="*/ 6096 h 266700"/>
              <a:gd name="T8" fmla="*/ 0 w 7620"/>
              <a:gd name="T9" fmla="*/ 12192 h 266700"/>
              <a:gd name="T10" fmla="*/ 0 60000 65536"/>
              <a:gd name="T11" fmla="*/ 0 60000 65536"/>
              <a:gd name="T12" fmla="*/ 0 60000 65536"/>
              <a:gd name="T13" fmla="*/ 0 60000 65536"/>
              <a:gd name="T14" fmla="*/ 0 60000 65536"/>
              <a:gd name="T15" fmla="*/ 0 w 7620"/>
              <a:gd name="T16" fmla="*/ 0 h 266700"/>
              <a:gd name="T17" fmla="*/ 7620 w 7620"/>
              <a:gd name="T18" fmla="*/ 266700 h 266700"/>
            </a:gdLst>
            <a:ahLst/>
            <a:cxnLst>
              <a:cxn ang="T10">
                <a:pos x="T0" y="T1"/>
              </a:cxn>
              <a:cxn ang="T11">
                <a:pos x="T2" y="T3"/>
              </a:cxn>
              <a:cxn ang="T12">
                <a:pos x="T4" y="T5"/>
              </a:cxn>
              <a:cxn ang="T13">
                <a:pos x="T6" y="T7"/>
              </a:cxn>
              <a:cxn ang="T14">
                <a:pos x="T8" y="T9"/>
              </a:cxn>
            </a:cxnLst>
            <a:rect l="T15" t="T16" r="T17" b="T18"/>
            <a:pathLst>
              <a:path w="7620" h="266700">
                <a:moveTo>
                  <a:pt x="0" y="12192"/>
                </a:moveTo>
                <a:lnTo>
                  <a:pt x="0" y="266700"/>
                </a:lnTo>
                <a:lnTo>
                  <a:pt x="0" y="0"/>
                </a:lnTo>
                <a:lnTo>
                  <a:pt x="7620" y="6096"/>
                </a:lnTo>
                <a:lnTo>
                  <a:pt x="0" y="12192"/>
                </a:lnTo>
                <a:close/>
              </a:path>
            </a:pathLst>
          </a:custGeom>
          <a:solidFill>
            <a:srgbClr val="46AAC4"/>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endParaRPr lang="en-US"/>
          </a:p>
        </p:txBody>
      </p:sp>
      <p:sp>
        <p:nvSpPr>
          <p:cNvPr id="35843" name="Rectangle 1">
            <a:extLst>
              <a:ext uri="{FF2B5EF4-FFF2-40B4-BE49-F238E27FC236}">
                <a16:creationId xmlns:a16="http://schemas.microsoft.com/office/drawing/2014/main" id="{06EF45BF-10EE-4A69-A698-D7E21CBDC76F}"/>
              </a:ext>
            </a:extLst>
          </p:cNvPr>
          <p:cNvSpPr>
            <a:spLocks noChangeArrowheads="1"/>
          </p:cNvSpPr>
          <p:nvPr/>
        </p:nvSpPr>
        <p:spPr bwMode="auto">
          <a:xfrm>
            <a:off x="1068388" y="214313"/>
            <a:ext cx="7848600" cy="55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a:lnSpc>
                <a:spcPct val="115000"/>
              </a:lnSpc>
              <a:spcAft>
                <a:spcPts val="1000"/>
              </a:spcAft>
            </a:pPr>
            <a:r>
              <a:rPr lang="en-IN" altLang="en-US" sz="2800" b="1">
                <a:solidFill>
                  <a:srgbClr val="0033CC"/>
                </a:solidFill>
                <a:latin typeface="Times New Roman" panose="02020603050405020304" pitchFamily="18" charset="0"/>
                <a:ea typeface="Calibri" panose="020F0502020204030204" pitchFamily="34" charset="0"/>
                <a:cs typeface="Times New Roman" panose="02020603050405020304" pitchFamily="18" charset="0"/>
              </a:rPr>
              <a:t>Design Procedure Based on Overall Coefficients</a:t>
            </a:r>
            <a:endParaRPr lang="en-IN" altLang="en-US" sz="2800">
              <a:solidFill>
                <a:srgbClr val="0033CC"/>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35844" name="Rectangle 2">
            <a:extLst>
              <a:ext uri="{FF2B5EF4-FFF2-40B4-BE49-F238E27FC236}">
                <a16:creationId xmlns:a16="http://schemas.microsoft.com/office/drawing/2014/main" id="{04A16D32-76E9-47E0-902D-F055FEFF5D97}"/>
              </a:ext>
            </a:extLst>
          </p:cNvPr>
          <p:cNvSpPr>
            <a:spLocks noChangeArrowheads="1"/>
          </p:cNvSpPr>
          <p:nvPr/>
        </p:nvSpPr>
        <p:spPr bwMode="auto">
          <a:xfrm>
            <a:off x="1651000" y="998538"/>
            <a:ext cx="7162800" cy="1069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a:lnSpc>
                <a:spcPct val="115000"/>
              </a:lnSpc>
              <a:spcAft>
                <a:spcPts val="1000"/>
              </a:spcAft>
            </a:pPr>
            <a:r>
              <a:rPr lang="en-IN" altLang="en-US" sz="2400" b="1" i="1">
                <a:latin typeface="Times New Roman" panose="02020603050405020304" pitchFamily="18" charset="0"/>
                <a:ea typeface="Calibri" panose="020F0502020204030204" pitchFamily="34" charset="0"/>
                <a:cs typeface="Times New Roman" panose="02020603050405020304" pitchFamily="18" charset="0"/>
              </a:rPr>
              <a:t>N</a:t>
            </a:r>
            <a:r>
              <a:rPr lang="en-IN" altLang="en-US" sz="2400" b="1" i="1" baseline="-25000">
                <a:latin typeface="Times New Roman" panose="02020603050405020304" pitchFamily="18" charset="0"/>
                <a:ea typeface="Calibri" panose="020F0502020204030204" pitchFamily="34" charset="0"/>
                <a:cs typeface="Times New Roman" panose="02020603050405020304" pitchFamily="18" charset="0"/>
              </a:rPr>
              <a:t>A</a:t>
            </a:r>
            <a:r>
              <a:rPr lang="en-IN" altLang="en-US" sz="2400" b="1" i="1">
                <a:latin typeface="Times New Roman" panose="02020603050405020304" pitchFamily="18" charset="0"/>
                <a:ea typeface="Calibri" panose="020F0502020204030204" pitchFamily="34" charset="0"/>
                <a:cs typeface="Times New Roman" panose="02020603050405020304" pitchFamily="18" charset="0"/>
              </a:rPr>
              <a:t> </a:t>
            </a:r>
            <a:r>
              <a:rPr lang="en-IN" altLang="en-US" sz="2400" i="1">
                <a:latin typeface="Times New Roman" panose="02020603050405020304" pitchFamily="18" charset="0"/>
                <a:ea typeface="Calibri" panose="020F0502020204030204" pitchFamily="34" charset="0"/>
                <a:cs typeface="Times New Roman" panose="02020603050405020304" pitchFamily="18" charset="0"/>
              </a:rPr>
              <a:t>=</a:t>
            </a:r>
            <a:r>
              <a:rPr lang="en-IN" altLang="en-US" sz="2400" b="1" i="1">
                <a:latin typeface="Times New Roman" panose="02020603050405020304" pitchFamily="18" charset="0"/>
                <a:ea typeface="Calibri" panose="020F0502020204030204" pitchFamily="34" charset="0"/>
                <a:cs typeface="Times New Roman" panose="02020603050405020304" pitchFamily="18" charset="0"/>
              </a:rPr>
              <a:t> K</a:t>
            </a:r>
            <a:r>
              <a:rPr lang="en-IN" altLang="en-US" sz="2400" b="1" i="1" baseline="-25000">
                <a:latin typeface="Times New Roman" panose="02020603050405020304" pitchFamily="18" charset="0"/>
                <a:ea typeface="Calibri" panose="020F0502020204030204" pitchFamily="34" charset="0"/>
                <a:cs typeface="Times New Roman" panose="02020603050405020304" pitchFamily="18" charset="0"/>
              </a:rPr>
              <a:t>G</a:t>
            </a:r>
            <a:r>
              <a:rPr lang="en-IN" altLang="en-US" sz="2400" b="1" i="1">
                <a:latin typeface="Times New Roman" panose="02020603050405020304" pitchFamily="18" charset="0"/>
                <a:ea typeface="Calibri" panose="020F0502020204030204" pitchFamily="34" charset="0"/>
                <a:cs typeface="Times New Roman" panose="02020603050405020304" pitchFamily="18" charset="0"/>
              </a:rPr>
              <a:t> </a:t>
            </a:r>
            <a:r>
              <a:rPr lang="en-IN" altLang="en-US" sz="2400" i="1">
                <a:latin typeface="Times New Roman" panose="02020603050405020304" pitchFamily="18" charset="0"/>
                <a:ea typeface="Calibri" panose="020F0502020204030204" pitchFamily="34" charset="0"/>
                <a:cs typeface="Times New Roman" panose="02020603050405020304" pitchFamily="18" charset="0"/>
              </a:rPr>
              <a:t>(</a:t>
            </a:r>
            <a:r>
              <a:rPr lang="en-IN" altLang="en-US" sz="2400" b="1" i="1">
                <a:latin typeface="Times New Roman" panose="02020603050405020304" pitchFamily="18" charset="0"/>
                <a:ea typeface="Calibri" panose="020F0502020204030204" pitchFamily="34" charset="0"/>
                <a:cs typeface="Times New Roman" panose="02020603050405020304" pitchFamily="18" charset="0"/>
              </a:rPr>
              <a:t>p </a:t>
            </a:r>
            <a:r>
              <a:rPr lang="en-IN" altLang="en-US" sz="2400" i="1">
                <a:latin typeface="Times New Roman" panose="02020603050405020304" pitchFamily="18" charset="0"/>
                <a:ea typeface="Calibri" panose="020F0502020204030204" pitchFamily="34" charset="0"/>
                <a:cs typeface="Times New Roman" panose="02020603050405020304" pitchFamily="18" charset="0"/>
              </a:rPr>
              <a:t>–</a:t>
            </a:r>
            <a:r>
              <a:rPr lang="en-IN" altLang="en-US" sz="2400" b="1" i="1">
                <a:latin typeface="Times New Roman" panose="02020603050405020304" pitchFamily="18" charset="0"/>
                <a:ea typeface="Calibri" panose="020F0502020204030204" pitchFamily="34" charset="0"/>
                <a:cs typeface="Times New Roman" panose="02020603050405020304" pitchFamily="18" charset="0"/>
              </a:rPr>
              <a:t> p*</a:t>
            </a:r>
            <a:r>
              <a:rPr lang="en-IN" altLang="en-US" sz="2400" i="1">
                <a:latin typeface="Times New Roman" panose="02020603050405020304" pitchFamily="18" charset="0"/>
                <a:ea typeface="Calibri" panose="020F0502020204030204" pitchFamily="34" charset="0"/>
                <a:cs typeface="Times New Roman" panose="02020603050405020304" pitchFamily="18" charset="0"/>
              </a:rPr>
              <a:t>)= </a:t>
            </a:r>
            <a:r>
              <a:rPr lang="en-IN" altLang="en-US" sz="2400" b="1" i="1">
                <a:latin typeface="Times New Roman" panose="02020603050405020304" pitchFamily="18" charset="0"/>
                <a:ea typeface="Calibri" panose="020F0502020204030204" pitchFamily="34" charset="0"/>
                <a:cs typeface="Times New Roman" panose="02020603050405020304" pitchFamily="18" charset="0"/>
              </a:rPr>
              <a:t>K</a:t>
            </a:r>
            <a:r>
              <a:rPr lang="en-IN" altLang="en-US" sz="2400" b="1" i="1" baseline="-25000">
                <a:latin typeface="Times New Roman" panose="02020603050405020304" pitchFamily="18" charset="0"/>
                <a:ea typeface="Calibri" panose="020F0502020204030204" pitchFamily="34" charset="0"/>
                <a:cs typeface="Times New Roman" panose="02020603050405020304" pitchFamily="18" charset="0"/>
              </a:rPr>
              <a:t>L</a:t>
            </a:r>
            <a:r>
              <a:rPr lang="en-IN" altLang="en-US" sz="2400" i="1">
                <a:latin typeface="Times New Roman" panose="02020603050405020304" pitchFamily="18" charset="0"/>
                <a:ea typeface="Calibri" panose="020F0502020204030204" pitchFamily="34" charset="0"/>
                <a:cs typeface="Times New Roman" panose="02020603050405020304" pitchFamily="18" charset="0"/>
              </a:rPr>
              <a:t>(</a:t>
            </a:r>
            <a:r>
              <a:rPr lang="en-IN" altLang="en-US" sz="2400" b="1" i="1">
                <a:latin typeface="Times New Roman" panose="02020603050405020304" pitchFamily="18" charset="0"/>
                <a:ea typeface="Calibri" panose="020F0502020204030204" pitchFamily="34" charset="0"/>
                <a:cs typeface="Times New Roman" panose="02020603050405020304" pitchFamily="18" charset="0"/>
              </a:rPr>
              <a:t>C* </a:t>
            </a:r>
            <a:r>
              <a:rPr lang="en-IN" altLang="en-US" sz="2400" i="1">
                <a:latin typeface="Times New Roman" panose="02020603050405020304" pitchFamily="18" charset="0"/>
                <a:ea typeface="Calibri" panose="020F0502020204030204" pitchFamily="34" charset="0"/>
                <a:cs typeface="Times New Roman" panose="02020603050405020304" pitchFamily="18" charset="0"/>
              </a:rPr>
              <a:t>–</a:t>
            </a:r>
            <a:r>
              <a:rPr lang="en-IN" altLang="en-US" sz="2400" b="1" i="1">
                <a:latin typeface="Times New Roman" panose="02020603050405020304" pitchFamily="18" charset="0"/>
                <a:ea typeface="Calibri" panose="020F0502020204030204" pitchFamily="34" charset="0"/>
                <a:cs typeface="Times New Roman" panose="02020603050405020304" pitchFamily="18" charset="0"/>
              </a:rPr>
              <a:t> C</a:t>
            </a:r>
            <a:r>
              <a:rPr lang="en-IN" altLang="en-US" sz="2400" i="1">
                <a:latin typeface="Times New Roman" panose="02020603050405020304" pitchFamily="18" charset="0"/>
                <a:ea typeface="Calibri" panose="020F0502020204030204" pitchFamily="34" charset="0"/>
                <a:cs typeface="Times New Roman" panose="02020603050405020304" pitchFamily="18" charset="0"/>
              </a:rPr>
              <a:t>)</a:t>
            </a:r>
            <a:r>
              <a:rPr lang="en-IN" altLang="en-US">
                <a:latin typeface="Times New Roman" panose="02020603050405020304" pitchFamily="18" charset="0"/>
                <a:ea typeface="Calibri" panose="020F0502020204030204" pitchFamily="34" charset="0"/>
                <a:cs typeface="Times New Roman" panose="02020603050405020304" pitchFamily="18" charset="0"/>
              </a:rPr>
              <a:t>		.... (13)</a:t>
            </a:r>
            <a:endParaRPr lang="en-IN" altLang="en-US" sz="1600">
              <a:latin typeface="Calibri" panose="020F0502020204030204" pitchFamily="34" charset="0"/>
              <a:ea typeface="Calibri" panose="020F0502020204030204" pitchFamily="34" charset="0"/>
              <a:cs typeface="Times New Roman" panose="02020603050405020304" pitchFamily="18" charset="0"/>
            </a:endParaRPr>
          </a:p>
          <a:p>
            <a:pPr algn="just">
              <a:lnSpc>
                <a:spcPct val="115000"/>
              </a:lnSpc>
              <a:spcAft>
                <a:spcPts val="1000"/>
              </a:spcAft>
            </a:pPr>
            <a:r>
              <a:rPr lang="en-IN" altLang="en-US" i="1">
                <a:latin typeface="Times New Roman" panose="02020603050405020304" pitchFamily="18" charset="0"/>
                <a:ea typeface="Calibri" panose="020F0502020204030204" pitchFamily="34" charset="0"/>
                <a:cs typeface="Times New Roman" panose="02020603050405020304" pitchFamily="18" charset="0"/>
              </a:rPr>
              <a:t>        </a:t>
            </a:r>
            <a:r>
              <a:rPr lang="en-IN" altLang="en-US" sz="2400" i="1">
                <a:latin typeface="Times New Roman" panose="02020603050405020304" pitchFamily="18" charset="0"/>
                <a:ea typeface="Calibri" panose="020F0502020204030204" pitchFamily="34" charset="0"/>
                <a:cs typeface="Times New Roman" panose="02020603050405020304" pitchFamily="18" charset="0"/>
              </a:rPr>
              <a:t>= </a:t>
            </a:r>
            <a:r>
              <a:rPr lang="en-IN" altLang="en-US" sz="2400" b="1" i="1">
                <a:latin typeface="Times New Roman" panose="02020603050405020304" pitchFamily="18" charset="0"/>
                <a:ea typeface="Calibri" panose="020F0502020204030204" pitchFamily="34" charset="0"/>
                <a:cs typeface="Times New Roman" panose="02020603050405020304" pitchFamily="18" charset="0"/>
              </a:rPr>
              <a:t>K</a:t>
            </a:r>
            <a:r>
              <a:rPr lang="en-IN" altLang="en-US" sz="2400" b="1" i="1" baseline="-25000">
                <a:latin typeface="Times New Roman" panose="02020603050405020304" pitchFamily="18" charset="0"/>
                <a:ea typeface="Calibri" panose="020F0502020204030204" pitchFamily="34" charset="0"/>
                <a:cs typeface="Times New Roman" panose="02020603050405020304" pitchFamily="18" charset="0"/>
              </a:rPr>
              <a:t>y</a:t>
            </a:r>
            <a:r>
              <a:rPr lang="en-IN" altLang="en-US" sz="2400" i="1">
                <a:latin typeface="Times New Roman" panose="02020603050405020304" pitchFamily="18" charset="0"/>
                <a:ea typeface="Calibri" panose="020F0502020204030204" pitchFamily="34" charset="0"/>
                <a:cs typeface="Times New Roman" panose="02020603050405020304" pitchFamily="18" charset="0"/>
              </a:rPr>
              <a:t> (</a:t>
            </a:r>
            <a:r>
              <a:rPr lang="en-IN" altLang="en-US" sz="2400" b="1" i="1">
                <a:latin typeface="Times New Roman" panose="02020603050405020304" pitchFamily="18" charset="0"/>
                <a:ea typeface="Calibri" panose="020F0502020204030204" pitchFamily="34" charset="0"/>
                <a:cs typeface="Times New Roman" panose="02020603050405020304" pitchFamily="18" charset="0"/>
              </a:rPr>
              <a:t>y </a:t>
            </a:r>
            <a:r>
              <a:rPr lang="en-IN" altLang="en-US" sz="2400" i="1">
                <a:latin typeface="Times New Roman" panose="02020603050405020304" pitchFamily="18" charset="0"/>
                <a:ea typeface="Calibri" panose="020F0502020204030204" pitchFamily="34" charset="0"/>
                <a:cs typeface="Times New Roman" panose="02020603050405020304" pitchFamily="18" charset="0"/>
              </a:rPr>
              <a:t>– </a:t>
            </a:r>
            <a:r>
              <a:rPr lang="en-IN" altLang="en-US" sz="2400" b="1" i="1">
                <a:latin typeface="Times New Roman" panose="02020603050405020304" pitchFamily="18" charset="0"/>
                <a:ea typeface="Calibri" panose="020F0502020204030204" pitchFamily="34" charset="0"/>
                <a:cs typeface="Times New Roman" panose="02020603050405020304" pitchFamily="18" charset="0"/>
              </a:rPr>
              <a:t>y*</a:t>
            </a:r>
            <a:r>
              <a:rPr lang="en-IN" altLang="en-US" sz="2400" i="1">
                <a:latin typeface="Times New Roman" panose="02020603050405020304" pitchFamily="18" charset="0"/>
                <a:ea typeface="Calibri" panose="020F0502020204030204" pitchFamily="34" charset="0"/>
                <a:cs typeface="Times New Roman" panose="02020603050405020304" pitchFamily="18" charset="0"/>
              </a:rPr>
              <a:t>) = </a:t>
            </a:r>
            <a:r>
              <a:rPr lang="en-IN" altLang="en-US" sz="2400" b="1" i="1">
                <a:latin typeface="Times New Roman" panose="02020603050405020304" pitchFamily="18" charset="0"/>
                <a:ea typeface="Calibri" panose="020F0502020204030204" pitchFamily="34" charset="0"/>
                <a:cs typeface="Times New Roman" panose="02020603050405020304" pitchFamily="18" charset="0"/>
              </a:rPr>
              <a:t>K</a:t>
            </a:r>
            <a:r>
              <a:rPr lang="en-IN" altLang="en-US" sz="2400" b="1" i="1" baseline="-25000">
                <a:latin typeface="Times New Roman" panose="02020603050405020304" pitchFamily="18" charset="0"/>
                <a:ea typeface="Calibri" panose="020F0502020204030204" pitchFamily="34" charset="0"/>
                <a:cs typeface="Times New Roman" panose="02020603050405020304" pitchFamily="18" charset="0"/>
              </a:rPr>
              <a:t>x</a:t>
            </a:r>
            <a:r>
              <a:rPr lang="en-IN" altLang="en-US" sz="2400" i="1">
                <a:latin typeface="Times New Roman" panose="02020603050405020304" pitchFamily="18" charset="0"/>
                <a:ea typeface="Calibri" panose="020F0502020204030204" pitchFamily="34" charset="0"/>
                <a:cs typeface="Times New Roman" panose="02020603050405020304" pitchFamily="18" charset="0"/>
              </a:rPr>
              <a:t> (</a:t>
            </a:r>
            <a:r>
              <a:rPr lang="en-IN" altLang="en-US" sz="2400" b="1" i="1">
                <a:latin typeface="Times New Roman" panose="02020603050405020304" pitchFamily="18" charset="0"/>
                <a:ea typeface="Calibri" panose="020F0502020204030204" pitchFamily="34" charset="0"/>
                <a:cs typeface="Times New Roman" panose="02020603050405020304" pitchFamily="18" charset="0"/>
              </a:rPr>
              <a:t>x*</a:t>
            </a:r>
            <a:r>
              <a:rPr lang="en-IN" altLang="en-US" sz="2400" i="1">
                <a:latin typeface="Times New Roman" panose="02020603050405020304" pitchFamily="18" charset="0"/>
                <a:ea typeface="Calibri" panose="020F0502020204030204" pitchFamily="34" charset="0"/>
                <a:cs typeface="Times New Roman" panose="02020603050405020304" pitchFamily="18" charset="0"/>
              </a:rPr>
              <a:t> – </a:t>
            </a:r>
            <a:r>
              <a:rPr lang="en-IN" altLang="en-US" sz="2400" b="1" i="1">
                <a:latin typeface="Times New Roman" panose="02020603050405020304" pitchFamily="18" charset="0"/>
                <a:ea typeface="Calibri" panose="020F0502020204030204" pitchFamily="34" charset="0"/>
                <a:cs typeface="Times New Roman" panose="02020603050405020304" pitchFamily="18" charset="0"/>
              </a:rPr>
              <a:t>x</a:t>
            </a:r>
            <a:r>
              <a:rPr lang="en-IN" altLang="en-US" sz="2400" i="1">
                <a:latin typeface="Times New Roman" panose="02020603050405020304" pitchFamily="18" charset="0"/>
                <a:ea typeface="Calibri" panose="020F0502020204030204" pitchFamily="34" charset="0"/>
                <a:cs typeface="Times New Roman" panose="02020603050405020304" pitchFamily="18" charset="0"/>
              </a:rPr>
              <a:t>)</a:t>
            </a:r>
            <a:r>
              <a:rPr lang="en-IN" altLang="en-US">
                <a:latin typeface="Times New Roman" panose="02020603050405020304" pitchFamily="18" charset="0"/>
                <a:ea typeface="Calibri" panose="020F0502020204030204" pitchFamily="34" charset="0"/>
                <a:cs typeface="Times New Roman" panose="02020603050405020304" pitchFamily="18" charset="0"/>
              </a:rPr>
              <a:t>		.... (14)</a:t>
            </a:r>
            <a:endParaRPr lang="en-IN" altLang="en-US" sz="1600">
              <a:latin typeface="Calibri" panose="020F0502020204030204" pitchFamily="34" charset="0"/>
              <a:ea typeface="Calibri" panose="020F0502020204030204" pitchFamily="34" charset="0"/>
              <a:cs typeface="Times New Roman" panose="02020603050405020304" pitchFamily="18" charset="0"/>
            </a:endParaRPr>
          </a:p>
        </p:txBody>
      </p:sp>
      <p:sp>
        <p:nvSpPr>
          <p:cNvPr id="35845" name="Rectangle 4">
            <a:extLst>
              <a:ext uri="{FF2B5EF4-FFF2-40B4-BE49-F238E27FC236}">
                <a16:creationId xmlns:a16="http://schemas.microsoft.com/office/drawing/2014/main" id="{564D6002-7D18-40AB-B598-67B3EEDD0021}"/>
              </a:ext>
            </a:extLst>
          </p:cNvPr>
          <p:cNvSpPr>
            <a:spLocks noChangeArrowheads="1"/>
          </p:cNvSpPr>
          <p:nvPr/>
        </p:nvSpPr>
        <p:spPr bwMode="auto">
          <a:xfrm>
            <a:off x="1933575" y="2733675"/>
            <a:ext cx="100584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en-IN" altLang="en-US"/>
          </a:p>
        </p:txBody>
      </p:sp>
      <p:graphicFrame>
        <p:nvGraphicFramePr>
          <p:cNvPr id="35846" name="Object 4">
            <a:extLst>
              <a:ext uri="{FF2B5EF4-FFF2-40B4-BE49-F238E27FC236}">
                <a16:creationId xmlns:a16="http://schemas.microsoft.com/office/drawing/2014/main" id="{61CD77C2-C4B6-4D11-A512-C62CF47562D3}"/>
              </a:ext>
            </a:extLst>
          </p:cNvPr>
          <p:cNvGraphicFramePr>
            <a:graphicFrameLocks noChangeAspect="1"/>
          </p:cNvGraphicFramePr>
          <p:nvPr>
            <p:extLst>
              <p:ext uri="{D42A27DB-BD31-4B8C-83A1-F6EECF244321}">
                <p14:modId xmlns:p14="http://schemas.microsoft.com/office/powerpoint/2010/main" val="84330317"/>
              </p:ext>
            </p:extLst>
          </p:nvPr>
        </p:nvGraphicFramePr>
        <p:xfrm>
          <a:off x="1166813" y="2350984"/>
          <a:ext cx="6515100" cy="1009650"/>
        </p:xfrm>
        <a:graphic>
          <a:graphicData uri="http://schemas.openxmlformats.org/presentationml/2006/ole">
            <mc:AlternateContent xmlns:mc="http://schemas.openxmlformats.org/markup-compatibility/2006">
              <mc:Choice xmlns:v="urn:schemas-microsoft-com:vml" Requires="v">
                <p:oleObj spid="_x0000_s37889" name="Equation" r:id="rId3" imgW="3200400" imgH="495300" progId="Equation.3">
                  <p:embed/>
                </p:oleObj>
              </mc:Choice>
              <mc:Fallback>
                <p:oleObj name="Equation" r:id="rId3" imgW="3200400" imgH="495300"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66813" y="2350984"/>
                        <a:ext cx="6515100" cy="1009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5847" name="Rectangle 5">
            <a:extLst>
              <a:ext uri="{FF2B5EF4-FFF2-40B4-BE49-F238E27FC236}">
                <a16:creationId xmlns:a16="http://schemas.microsoft.com/office/drawing/2014/main" id="{F6B1D8FB-985B-44A4-8EB0-703D168445F5}"/>
              </a:ext>
            </a:extLst>
          </p:cNvPr>
          <p:cNvSpPr>
            <a:spLocks noChangeArrowheads="1"/>
          </p:cNvSpPr>
          <p:nvPr/>
        </p:nvSpPr>
        <p:spPr bwMode="auto">
          <a:xfrm>
            <a:off x="8053388" y="2543175"/>
            <a:ext cx="931862" cy="423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a:lnSpc>
                <a:spcPct val="115000"/>
              </a:lnSpc>
              <a:spcAft>
                <a:spcPts val="1000"/>
              </a:spcAft>
            </a:pPr>
            <a:r>
              <a:rPr lang="en-IN" altLang="en-US" sz="2000">
                <a:latin typeface="Times New Roman" panose="02020603050405020304" pitchFamily="18" charset="0"/>
                <a:ea typeface="Calibri" panose="020F0502020204030204" pitchFamily="34" charset="0"/>
                <a:cs typeface="Times New Roman" panose="02020603050405020304" pitchFamily="18" charset="0"/>
              </a:rPr>
              <a:t>.... (15)</a:t>
            </a:r>
            <a:endParaRPr lang="en-IN" altLang="en-US" sz="2000">
              <a:latin typeface="Calibri" panose="020F0502020204030204" pitchFamily="34" charset="0"/>
              <a:ea typeface="Calibri" panose="020F0502020204030204" pitchFamily="34" charset="0"/>
              <a:cs typeface="Times New Roman" panose="02020603050405020304" pitchFamily="18" charset="0"/>
            </a:endParaRPr>
          </a:p>
        </p:txBody>
      </p:sp>
      <p:graphicFrame>
        <p:nvGraphicFramePr>
          <p:cNvPr id="35848" name="Object 6">
            <a:extLst>
              <a:ext uri="{FF2B5EF4-FFF2-40B4-BE49-F238E27FC236}">
                <a16:creationId xmlns:a16="http://schemas.microsoft.com/office/drawing/2014/main" id="{679B33A0-7BA0-4FA1-B702-EC63DD5CE0DB}"/>
              </a:ext>
            </a:extLst>
          </p:cNvPr>
          <p:cNvGraphicFramePr>
            <a:graphicFrameLocks noChangeAspect="1"/>
          </p:cNvGraphicFramePr>
          <p:nvPr/>
        </p:nvGraphicFramePr>
        <p:xfrm>
          <a:off x="1436688" y="4746625"/>
          <a:ext cx="5257800" cy="1106488"/>
        </p:xfrm>
        <a:graphic>
          <a:graphicData uri="http://schemas.openxmlformats.org/presentationml/2006/ole">
            <mc:AlternateContent xmlns:mc="http://schemas.openxmlformats.org/markup-compatibility/2006">
              <mc:Choice xmlns:v="urn:schemas-microsoft-com:vml" Requires="v">
                <p:oleObj spid="_x0000_s37890" name="Equation" r:id="rId5" imgW="2349500" imgH="495300" progId="Equation.3">
                  <p:embed/>
                </p:oleObj>
              </mc:Choice>
              <mc:Fallback>
                <p:oleObj name="Equation" r:id="rId5" imgW="2349500" imgH="495300" progId="Equation.3">
                  <p:embed/>
                  <p:pic>
                    <p:nvPicPr>
                      <p:cNvPr id="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36688" y="4746625"/>
                        <a:ext cx="5257800" cy="1106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5849" name="Object 7">
            <a:extLst>
              <a:ext uri="{FF2B5EF4-FFF2-40B4-BE49-F238E27FC236}">
                <a16:creationId xmlns:a16="http://schemas.microsoft.com/office/drawing/2014/main" id="{E454F49F-3C5C-4942-A5DF-BFDDDC41FCB8}"/>
              </a:ext>
            </a:extLst>
          </p:cNvPr>
          <p:cNvGraphicFramePr>
            <a:graphicFrameLocks noChangeAspect="1"/>
          </p:cNvGraphicFramePr>
          <p:nvPr/>
        </p:nvGraphicFramePr>
        <p:xfrm>
          <a:off x="1651000" y="6178550"/>
          <a:ext cx="4067175" cy="758825"/>
        </p:xfrm>
        <a:graphic>
          <a:graphicData uri="http://schemas.openxmlformats.org/presentationml/2006/ole">
            <mc:AlternateContent xmlns:mc="http://schemas.openxmlformats.org/markup-compatibility/2006">
              <mc:Choice xmlns:v="urn:schemas-microsoft-com:vml" Requires="v">
                <p:oleObj spid="_x0000_s37891" name="Equation" r:id="rId7" imgW="2298700" imgH="431800" progId="Equation.3">
                  <p:embed/>
                </p:oleObj>
              </mc:Choice>
              <mc:Fallback>
                <p:oleObj name="Equation" r:id="rId7" imgW="2298700" imgH="431800" progId="Equation.3">
                  <p:embed/>
                  <p:pic>
                    <p:nvPicPr>
                      <p:cNvPr id="0" name="Object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51000" y="6178550"/>
                        <a:ext cx="4067175" cy="758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5850" name="Rectangle 7">
            <a:extLst>
              <a:ext uri="{FF2B5EF4-FFF2-40B4-BE49-F238E27FC236}">
                <a16:creationId xmlns:a16="http://schemas.microsoft.com/office/drawing/2014/main" id="{099911B6-D822-4F3B-82B7-1C774CD6EA87}"/>
              </a:ext>
            </a:extLst>
          </p:cNvPr>
          <p:cNvSpPr>
            <a:spLocks noChangeArrowheads="1"/>
          </p:cNvSpPr>
          <p:nvPr/>
        </p:nvSpPr>
        <p:spPr bwMode="auto">
          <a:xfrm>
            <a:off x="925513" y="4049713"/>
            <a:ext cx="10058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a:r>
              <a:rPr lang="en-US" altLang="en-US" sz="1200">
                <a:latin typeface="Times New Roman" panose="02020603050405020304" pitchFamily="18" charset="0"/>
                <a:cs typeface="Calibri" panose="020F0502020204030204" pitchFamily="34" charset="0"/>
              </a:rPr>
              <a:t>	</a:t>
            </a:r>
            <a:endParaRPr lang="en-US" altLang="en-US"/>
          </a:p>
        </p:txBody>
      </p:sp>
      <p:sp>
        <p:nvSpPr>
          <p:cNvPr id="35851" name="Rectangle 9">
            <a:extLst>
              <a:ext uri="{FF2B5EF4-FFF2-40B4-BE49-F238E27FC236}">
                <a16:creationId xmlns:a16="http://schemas.microsoft.com/office/drawing/2014/main" id="{35CB31DF-36AF-4054-A7DC-9E473816B6D7}"/>
              </a:ext>
            </a:extLst>
          </p:cNvPr>
          <p:cNvSpPr>
            <a:spLocks noChangeArrowheads="1"/>
          </p:cNvSpPr>
          <p:nvPr/>
        </p:nvSpPr>
        <p:spPr bwMode="auto">
          <a:xfrm>
            <a:off x="6118225" y="5926138"/>
            <a:ext cx="1152525" cy="708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a:r>
              <a:rPr lang="en-US" altLang="en-US" sz="1100">
                <a:cs typeface="Calibri" panose="020F0502020204030204" pitchFamily="34" charset="0"/>
              </a:rPr>
              <a:t>		</a:t>
            </a:r>
            <a:r>
              <a:rPr lang="en-US" altLang="en-US">
                <a:latin typeface="Times New Roman" panose="02020603050405020304" pitchFamily="18" charset="0"/>
                <a:cs typeface="Calibri" panose="020F0502020204030204" pitchFamily="34" charset="0"/>
              </a:rPr>
              <a:t>.... (17)</a:t>
            </a:r>
            <a:endParaRPr lang="en-US" altLang="en-US"/>
          </a:p>
        </p:txBody>
      </p:sp>
      <p:sp>
        <p:nvSpPr>
          <p:cNvPr id="35852" name="Rectangle 12">
            <a:extLst>
              <a:ext uri="{FF2B5EF4-FFF2-40B4-BE49-F238E27FC236}">
                <a16:creationId xmlns:a16="http://schemas.microsoft.com/office/drawing/2014/main" id="{1D747884-3E28-4B22-AE44-9246428A0DD3}"/>
              </a:ext>
            </a:extLst>
          </p:cNvPr>
          <p:cNvSpPr>
            <a:spLocks noChangeArrowheads="1"/>
          </p:cNvSpPr>
          <p:nvPr/>
        </p:nvSpPr>
        <p:spPr bwMode="auto">
          <a:xfrm>
            <a:off x="6962775" y="4935538"/>
            <a:ext cx="930275" cy="446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a:lnSpc>
                <a:spcPct val="115000"/>
              </a:lnSpc>
              <a:spcAft>
                <a:spcPts val="1000"/>
              </a:spcAft>
            </a:pPr>
            <a:r>
              <a:rPr lang="en-IN" altLang="en-US" sz="2000">
                <a:latin typeface="Times New Roman" panose="02020603050405020304" pitchFamily="18" charset="0"/>
                <a:ea typeface="Calibri" panose="020F0502020204030204" pitchFamily="34" charset="0"/>
                <a:cs typeface="Times New Roman" panose="02020603050405020304" pitchFamily="18" charset="0"/>
              </a:rPr>
              <a:t>.... (16)</a:t>
            </a:r>
            <a:endParaRPr lang="en-IN" altLang="en-US" sz="2000">
              <a:latin typeface="Calibri" panose="020F0502020204030204" pitchFamily="34" charset="0"/>
              <a:ea typeface="Calibri" panose="020F0502020204030204" pitchFamily="34" charset="0"/>
              <a:cs typeface="Times New Roman" panose="02020603050405020304" pitchFamily="18" charset="0"/>
            </a:endParaRPr>
          </a:p>
        </p:txBody>
      </p:sp>
      <p:sp>
        <p:nvSpPr>
          <p:cNvPr id="35853" name="TextBox 11">
            <a:extLst>
              <a:ext uri="{FF2B5EF4-FFF2-40B4-BE49-F238E27FC236}">
                <a16:creationId xmlns:a16="http://schemas.microsoft.com/office/drawing/2014/main" id="{208830C7-FA83-468D-BC67-450FC73F0F14}"/>
              </a:ext>
            </a:extLst>
          </p:cNvPr>
          <p:cNvSpPr txBox="1">
            <a:spLocks noChangeArrowheads="1"/>
          </p:cNvSpPr>
          <p:nvPr/>
        </p:nvSpPr>
        <p:spPr bwMode="auto">
          <a:xfrm>
            <a:off x="654050" y="6343650"/>
            <a:ext cx="9715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2000">
                <a:latin typeface="Times New Roman" panose="02020603050405020304" pitchFamily="18" charset="0"/>
                <a:cs typeface="Times New Roman" panose="02020603050405020304" pitchFamily="18" charset="0"/>
              </a:rPr>
              <a:t>Where,</a:t>
            </a:r>
            <a:endParaRPr lang="en-IN" altLang="en-US" sz="2000">
              <a:latin typeface="Times New Roman" panose="02020603050405020304" pitchFamily="18" charset="0"/>
              <a:cs typeface="Times New Roman" panose="02020603050405020304" pitchFamily="18" charset="0"/>
            </a:endParaRPr>
          </a:p>
        </p:txBody>
      </p:sp>
      <p:sp>
        <p:nvSpPr>
          <p:cNvPr id="35854" name="Rectangle 13">
            <a:extLst>
              <a:ext uri="{FF2B5EF4-FFF2-40B4-BE49-F238E27FC236}">
                <a16:creationId xmlns:a16="http://schemas.microsoft.com/office/drawing/2014/main" id="{0119E4B4-5D3D-4B2E-A52E-0BC735F0E266}"/>
              </a:ext>
            </a:extLst>
          </p:cNvPr>
          <p:cNvSpPr>
            <a:spLocks noChangeArrowheads="1"/>
          </p:cNvSpPr>
          <p:nvPr/>
        </p:nvSpPr>
        <p:spPr bwMode="auto">
          <a:xfrm>
            <a:off x="3130550" y="7178675"/>
            <a:ext cx="25876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IN" altLang="en-US" sz="2800">
                <a:latin typeface="Times New Roman" panose="02020603050405020304" pitchFamily="18" charset="0"/>
                <a:ea typeface="Calibri" panose="020F0502020204030204" pitchFamily="34" charset="0"/>
                <a:cs typeface="Times New Roman" panose="02020603050405020304" pitchFamily="18" charset="0"/>
              </a:rPr>
              <a:t>Z = </a:t>
            </a:r>
            <a:r>
              <a:rPr lang="en-IN" altLang="en-US" sz="2800" b="1" i="1">
                <a:latin typeface="Times New Roman" panose="02020603050405020304" pitchFamily="18" charset="0"/>
                <a:ea typeface="Calibri" panose="020F0502020204030204" pitchFamily="34" charset="0"/>
                <a:cs typeface="Times New Roman" panose="02020603050405020304" pitchFamily="18" charset="0"/>
              </a:rPr>
              <a:t>H</a:t>
            </a:r>
            <a:r>
              <a:rPr lang="en-IN" altLang="en-US" sz="2800" b="1" i="1" baseline="-25000">
                <a:latin typeface="Times New Roman" panose="02020603050405020304" pitchFamily="18" charset="0"/>
                <a:ea typeface="Calibri" panose="020F0502020204030204" pitchFamily="34" charset="0"/>
                <a:cs typeface="Times New Roman" panose="02020603050405020304" pitchFamily="18" charset="0"/>
              </a:rPr>
              <a:t>tOG</a:t>
            </a:r>
            <a:r>
              <a:rPr lang="en-IN" altLang="en-US" sz="2800" b="1" i="1">
                <a:latin typeface="Times New Roman" panose="02020603050405020304" pitchFamily="18" charset="0"/>
                <a:ea typeface="Calibri" panose="020F0502020204030204" pitchFamily="34" charset="0"/>
                <a:cs typeface="Times New Roman" panose="02020603050405020304" pitchFamily="18" charset="0"/>
              </a:rPr>
              <a:t> </a:t>
            </a:r>
            <a:r>
              <a:rPr lang="en-IN" altLang="en-US" sz="2800">
                <a:latin typeface="Times New Roman" panose="02020603050405020304" pitchFamily="18" charset="0"/>
                <a:ea typeface="Calibri" panose="020F0502020204030204" pitchFamily="34" charset="0"/>
                <a:cs typeface="Times New Roman" panose="02020603050405020304" pitchFamily="18" charset="0"/>
              </a:rPr>
              <a:t>x </a:t>
            </a:r>
            <a:r>
              <a:rPr lang="en-IN" altLang="en-US" sz="2800" b="1" i="1">
                <a:latin typeface="Times New Roman" panose="02020603050405020304" pitchFamily="18" charset="0"/>
                <a:ea typeface="Calibri" panose="020F0502020204030204" pitchFamily="34" charset="0"/>
                <a:cs typeface="Times New Roman" panose="02020603050405020304" pitchFamily="18" charset="0"/>
              </a:rPr>
              <a:t>N</a:t>
            </a:r>
            <a:r>
              <a:rPr lang="en-IN" altLang="en-US" sz="2800" b="1" i="1" baseline="-25000">
                <a:latin typeface="Times New Roman" panose="02020603050405020304" pitchFamily="18" charset="0"/>
                <a:ea typeface="Calibri" panose="020F0502020204030204" pitchFamily="34" charset="0"/>
                <a:cs typeface="Times New Roman" panose="02020603050405020304" pitchFamily="18" charset="0"/>
              </a:rPr>
              <a:t>tOG</a:t>
            </a:r>
            <a:endParaRPr lang="en-IN" altLang="en-US" sz="2800">
              <a:ea typeface="Calibri" panose="020F0502020204030204" pitchFamily="34" charset="0"/>
              <a:cs typeface="Times New Roman" panose="02020603050405020304" pitchFamily="18" charset="0"/>
            </a:endParaRPr>
          </a:p>
        </p:txBody>
      </p:sp>
      <p:sp>
        <p:nvSpPr>
          <p:cNvPr id="35855" name="Rectangle 15">
            <a:extLst>
              <a:ext uri="{FF2B5EF4-FFF2-40B4-BE49-F238E27FC236}">
                <a16:creationId xmlns:a16="http://schemas.microsoft.com/office/drawing/2014/main" id="{D88B0525-3961-44C0-9E19-FAE7BC7FD469}"/>
              </a:ext>
            </a:extLst>
          </p:cNvPr>
          <p:cNvSpPr>
            <a:spLocks noChangeArrowheads="1"/>
          </p:cNvSpPr>
          <p:nvPr/>
        </p:nvSpPr>
        <p:spPr bwMode="auto">
          <a:xfrm>
            <a:off x="6118225" y="7178675"/>
            <a:ext cx="931863" cy="446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a:lnSpc>
                <a:spcPct val="115000"/>
              </a:lnSpc>
              <a:spcAft>
                <a:spcPts val="1000"/>
              </a:spcAft>
            </a:pPr>
            <a:r>
              <a:rPr lang="en-IN" altLang="en-US" sz="2000">
                <a:latin typeface="Times New Roman" panose="02020603050405020304" pitchFamily="18" charset="0"/>
                <a:ea typeface="Calibri" panose="020F0502020204030204" pitchFamily="34" charset="0"/>
                <a:cs typeface="Times New Roman" panose="02020603050405020304" pitchFamily="18" charset="0"/>
              </a:rPr>
              <a:t>.... (18)</a:t>
            </a:r>
            <a:endParaRPr lang="en-IN" altLang="en-US" sz="2000">
              <a:latin typeface="Calibri" panose="020F0502020204030204" pitchFamily="34" charset="0"/>
              <a:ea typeface="Calibri" panose="020F0502020204030204" pitchFamily="34" charset="0"/>
              <a:cs typeface="Times New Roman" panose="02020603050405020304" pitchFamily="18" charset="0"/>
            </a:endParaRPr>
          </a:p>
        </p:txBody>
      </p:sp>
      <p:sp>
        <p:nvSpPr>
          <p:cNvPr id="35856" name="Rectangle 14">
            <a:extLst>
              <a:ext uri="{FF2B5EF4-FFF2-40B4-BE49-F238E27FC236}">
                <a16:creationId xmlns:a16="http://schemas.microsoft.com/office/drawing/2014/main" id="{B85D53C0-B201-4003-99E3-F9AC52E5C315}"/>
              </a:ext>
            </a:extLst>
          </p:cNvPr>
          <p:cNvSpPr>
            <a:spLocks noChangeArrowheads="1"/>
          </p:cNvSpPr>
          <p:nvPr/>
        </p:nvSpPr>
        <p:spPr bwMode="auto">
          <a:xfrm>
            <a:off x="473075" y="3538538"/>
            <a:ext cx="9388475"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a:spcAft>
                <a:spcPts val="1000"/>
              </a:spcAft>
            </a:pPr>
            <a:r>
              <a:rPr lang="en-IN" altLang="en-US" sz="2400">
                <a:solidFill>
                  <a:srgbClr val="C00000"/>
                </a:solidFill>
                <a:latin typeface="Times New Roman" panose="02020603050405020304" pitchFamily="18" charset="0"/>
                <a:ea typeface="Calibri" panose="020F0502020204030204" pitchFamily="34" charset="0"/>
                <a:cs typeface="Times New Roman" panose="02020603050405020304" pitchFamily="18" charset="0"/>
              </a:rPr>
              <a:t>Again, the above expression may be written as the product of two terms, one is the height of transfer unit based on overall coefficient and the other the number of transfer unit based on overall driving force.</a:t>
            </a:r>
            <a:endParaRPr lang="en-IN" altLang="en-US" sz="2400">
              <a:solidFill>
                <a:srgbClr val="C00000"/>
              </a:solidFill>
              <a:latin typeface="Calibri" panose="020F0502020204030204" pitchFamily="34" charset="0"/>
              <a:ea typeface="Calibri" panose="020F0502020204030204" pitchFamily="34" charset="0"/>
              <a:cs typeface="Times New Roman" panose="02020603050405020304" pitchFamily="18" charset="0"/>
            </a:endParaRPr>
          </a:p>
        </p:txBody>
      </p:sp>
    </p:spTree>
  </p:cSld>
  <p:clrMapOvr>
    <a:masterClrMapping/>
  </p:clrMapOvr>
  <p:transition spd="slow" advTm="38330"/>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object 15">
            <a:extLst>
              <a:ext uri="{FF2B5EF4-FFF2-40B4-BE49-F238E27FC236}">
                <a16:creationId xmlns:a16="http://schemas.microsoft.com/office/drawing/2014/main" id="{E48E7B6B-4708-478B-BCA7-A10664C787AE}"/>
              </a:ext>
            </a:extLst>
          </p:cNvPr>
          <p:cNvSpPr>
            <a:spLocks noChangeArrowheads="1"/>
          </p:cNvSpPr>
          <p:nvPr/>
        </p:nvSpPr>
        <p:spPr bwMode="auto">
          <a:xfrm>
            <a:off x="457200" y="7048500"/>
            <a:ext cx="7938" cy="266700"/>
          </a:xfrm>
          <a:custGeom>
            <a:avLst/>
            <a:gdLst>
              <a:gd name="T0" fmla="*/ 0 w 7620"/>
              <a:gd name="T1" fmla="*/ 12192 h 266700"/>
              <a:gd name="T2" fmla="*/ 0 w 7620"/>
              <a:gd name="T3" fmla="*/ 266700 h 266700"/>
              <a:gd name="T4" fmla="*/ 0 w 7620"/>
              <a:gd name="T5" fmla="*/ 0 h 266700"/>
              <a:gd name="T6" fmla="*/ 12443 w 7620"/>
              <a:gd name="T7" fmla="*/ 6096 h 266700"/>
              <a:gd name="T8" fmla="*/ 0 w 7620"/>
              <a:gd name="T9" fmla="*/ 12192 h 266700"/>
              <a:gd name="T10" fmla="*/ 0 60000 65536"/>
              <a:gd name="T11" fmla="*/ 0 60000 65536"/>
              <a:gd name="T12" fmla="*/ 0 60000 65536"/>
              <a:gd name="T13" fmla="*/ 0 60000 65536"/>
              <a:gd name="T14" fmla="*/ 0 60000 65536"/>
              <a:gd name="T15" fmla="*/ 0 w 7620"/>
              <a:gd name="T16" fmla="*/ 0 h 266700"/>
              <a:gd name="T17" fmla="*/ 7620 w 7620"/>
              <a:gd name="T18" fmla="*/ 266700 h 266700"/>
            </a:gdLst>
            <a:ahLst/>
            <a:cxnLst>
              <a:cxn ang="T10">
                <a:pos x="T0" y="T1"/>
              </a:cxn>
              <a:cxn ang="T11">
                <a:pos x="T2" y="T3"/>
              </a:cxn>
              <a:cxn ang="T12">
                <a:pos x="T4" y="T5"/>
              </a:cxn>
              <a:cxn ang="T13">
                <a:pos x="T6" y="T7"/>
              </a:cxn>
              <a:cxn ang="T14">
                <a:pos x="T8" y="T9"/>
              </a:cxn>
            </a:cxnLst>
            <a:rect l="T15" t="T16" r="T17" b="T18"/>
            <a:pathLst>
              <a:path w="7620" h="266700">
                <a:moveTo>
                  <a:pt x="0" y="12192"/>
                </a:moveTo>
                <a:lnTo>
                  <a:pt x="0" y="266700"/>
                </a:lnTo>
                <a:lnTo>
                  <a:pt x="0" y="0"/>
                </a:lnTo>
                <a:lnTo>
                  <a:pt x="7620" y="6096"/>
                </a:lnTo>
                <a:lnTo>
                  <a:pt x="0" y="12192"/>
                </a:lnTo>
                <a:close/>
              </a:path>
            </a:pathLst>
          </a:custGeom>
          <a:solidFill>
            <a:srgbClr val="46AAC4"/>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endParaRPr lang="en-US"/>
          </a:p>
        </p:txBody>
      </p:sp>
      <p:sp>
        <p:nvSpPr>
          <p:cNvPr id="36867" name="Rectangle 1">
            <a:extLst>
              <a:ext uri="{FF2B5EF4-FFF2-40B4-BE49-F238E27FC236}">
                <a16:creationId xmlns:a16="http://schemas.microsoft.com/office/drawing/2014/main" id="{5ECC0C98-1A9F-4AC9-8BFF-4808CCEDFBE6}"/>
              </a:ext>
            </a:extLst>
          </p:cNvPr>
          <p:cNvSpPr>
            <a:spLocks noChangeArrowheads="1"/>
          </p:cNvSpPr>
          <p:nvPr/>
        </p:nvSpPr>
        <p:spPr bwMode="auto">
          <a:xfrm>
            <a:off x="565150" y="2830513"/>
            <a:ext cx="9288463"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a:spcAft>
                <a:spcPts val="1000"/>
              </a:spcAft>
            </a:pPr>
            <a:r>
              <a:rPr lang="en-IN" altLang="en-US" sz="2400">
                <a:solidFill>
                  <a:srgbClr val="7030A0"/>
                </a:solidFill>
                <a:latin typeface="Times New Roman" panose="02020603050405020304" pitchFamily="18" charset="0"/>
                <a:ea typeface="Calibri" panose="020F0502020204030204" pitchFamily="34" charset="0"/>
                <a:cs typeface="Times New Roman" panose="02020603050405020304" pitchFamily="18" charset="0"/>
              </a:rPr>
              <a:t>Similarly, as </a:t>
            </a:r>
            <a:r>
              <a:rPr lang="en-IN" altLang="en-US" sz="2400" b="1" i="1">
                <a:solidFill>
                  <a:srgbClr val="7030A0"/>
                </a:solidFill>
                <a:latin typeface="Times New Roman" panose="02020603050405020304" pitchFamily="18" charset="0"/>
                <a:ea typeface="Calibri" panose="020F0502020204030204" pitchFamily="34" charset="0"/>
                <a:cs typeface="Times New Roman" panose="02020603050405020304" pitchFamily="18" charset="0"/>
              </a:rPr>
              <a:t>y*</a:t>
            </a:r>
            <a:r>
              <a:rPr lang="en-IN" altLang="en-US" sz="2400" b="1" i="1" baseline="-25000">
                <a:solidFill>
                  <a:srgbClr val="7030A0"/>
                </a:solidFill>
                <a:latin typeface="Times New Roman" panose="02020603050405020304" pitchFamily="18" charset="0"/>
                <a:ea typeface="Calibri" panose="020F0502020204030204" pitchFamily="34" charset="0"/>
                <a:cs typeface="Times New Roman" panose="02020603050405020304" pitchFamily="18" charset="0"/>
              </a:rPr>
              <a:t>BM</a:t>
            </a:r>
            <a:r>
              <a:rPr lang="en-IN" altLang="en-US" sz="2400">
                <a:solidFill>
                  <a:srgbClr val="7030A0"/>
                </a:solidFill>
                <a:latin typeface="Times New Roman" panose="02020603050405020304" pitchFamily="18" charset="0"/>
                <a:ea typeface="Calibri" panose="020F0502020204030204" pitchFamily="34" charset="0"/>
                <a:cs typeface="Times New Roman" panose="02020603050405020304" pitchFamily="18" charset="0"/>
              </a:rPr>
              <a:t> varies with height an average value is taken by calculating </a:t>
            </a:r>
            <a:r>
              <a:rPr lang="en-IN" altLang="en-US" sz="2400" b="1" i="1">
                <a:solidFill>
                  <a:srgbClr val="7030A0"/>
                </a:solidFill>
                <a:latin typeface="Times New Roman" panose="02020603050405020304" pitchFamily="18" charset="0"/>
                <a:ea typeface="Calibri" panose="020F0502020204030204" pitchFamily="34" charset="0"/>
                <a:cs typeface="Times New Roman" panose="02020603050405020304" pitchFamily="18" charset="0"/>
              </a:rPr>
              <a:t>y*</a:t>
            </a:r>
            <a:r>
              <a:rPr lang="en-IN" altLang="en-US" sz="2400" b="1" i="1" baseline="-25000">
                <a:solidFill>
                  <a:srgbClr val="7030A0"/>
                </a:solidFill>
                <a:latin typeface="Times New Roman" panose="02020603050405020304" pitchFamily="18" charset="0"/>
                <a:ea typeface="Calibri" panose="020F0502020204030204" pitchFamily="34" charset="0"/>
                <a:cs typeface="Times New Roman" panose="02020603050405020304" pitchFamily="18" charset="0"/>
              </a:rPr>
              <a:t>BM</a:t>
            </a:r>
            <a:r>
              <a:rPr lang="en-IN" altLang="en-US" sz="2400">
                <a:solidFill>
                  <a:srgbClr val="7030A0"/>
                </a:solidFill>
                <a:latin typeface="Times New Roman" panose="02020603050405020304" pitchFamily="18" charset="0"/>
                <a:ea typeface="Calibri" panose="020F0502020204030204" pitchFamily="34" charset="0"/>
                <a:cs typeface="Times New Roman" panose="02020603050405020304" pitchFamily="18" charset="0"/>
              </a:rPr>
              <a:t> at the bottom and top and taking the arithmetic average as: </a:t>
            </a:r>
            <a:r>
              <a:rPr lang="en-IN" altLang="en-US" sz="2400" b="1" i="1">
                <a:solidFill>
                  <a:srgbClr val="7030A0"/>
                </a:solidFill>
                <a:latin typeface="Times New Roman" panose="02020603050405020304" pitchFamily="18" charset="0"/>
                <a:ea typeface="Calibri" panose="020F0502020204030204" pitchFamily="34" charset="0"/>
                <a:cs typeface="Times New Roman" panose="02020603050405020304" pitchFamily="18" charset="0"/>
              </a:rPr>
              <a:t>y*</a:t>
            </a:r>
            <a:r>
              <a:rPr lang="en-IN" altLang="en-US" sz="2400" b="1" i="1" baseline="-25000">
                <a:solidFill>
                  <a:srgbClr val="7030A0"/>
                </a:solidFill>
                <a:latin typeface="Times New Roman" panose="02020603050405020304" pitchFamily="18" charset="0"/>
                <a:ea typeface="Calibri" panose="020F0502020204030204" pitchFamily="34" charset="0"/>
                <a:cs typeface="Times New Roman" panose="02020603050405020304" pitchFamily="18" charset="0"/>
              </a:rPr>
              <a:t>BM</a:t>
            </a:r>
            <a:r>
              <a:rPr lang="en-IN" altLang="en-US" sz="2400">
                <a:solidFill>
                  <a:srgbClr val="7030A0"/>
                </a:solidFill>
                <a:latin typeface="Times New Roman" panose="02020603050405020304" pitchFamily="18" charset="0"/>
                <a:ea typeface="Calibri" panose="020F0502020204030204" pitchFamily="34" charset="0"/>
                <a:cs typeface="Times New Roman" panose="02020603050405020304" pitchFamily="18" charset="0"/>
              </a:rPr>
              <a:t> = [(</a:t>
            </a:r>
            <a:r>
              <a:rPr lang="en-IN" altLang="en-US" sz="2400" b="1" i="1">
                <a:solidFill>
                  <a:srgbClr val="7030A0"/>
                </a:solidFill>
                <a:latin typeface="Times New Roman" panose="02020603050405020304" pitchFamily="18" charset="0"/>
                <a:ea typeface="Calibri" panose="020F0502020204030204" pitchFamily="34" charset="0"/>
                <a:cs typeface="Times New Roman" panose="02020603050405020304" pitchFamily="18" charset="0"/>
              </a:rPr>
              <a:t>y*</a:t>
            </a:r>
            <a:r>
              <a:rPr lang="en-IN" altLang="en-US" sz="2400" b="1" i="1" baseline="-25000">
                <a:solidFill>
                  <a:srgbClr val="7030A0"/>
                </a:solidFill>
                <a:latin typeface="Times New Roman" panose="02020603050405020304" pitchFamily="18" charset="0"/>
                <a:ea typeface="Calibri" panose="020F0502020204030204" pitchFamily="34" charset="0"/>
                <a:cs typeface="Times New Roman" panose="02020603050405020304" pitchFamily="18" charset="0"/>
              </a:rPr>
              <a:t>BM</a:t>
            </a:r>
            <a:r>
              <a:rPr lang="en-IN" altLang="en-US" sz="2400">
                <a:solidFill>
                  <a:srgbClr val="7030A0"/>
                </a:solidFill>
                <a:latin typeface="Times New Roman" panose="02020603050405020304" pitchFamily="18" charset="0"/>
                <a:ea typeface="Calibri" panose="020F0502020204030204" pitchFamily="34" charset="0"/>
                <a:cs typeface="Times New Roman" panose="02020603050405020304" pitchFamily="18" charset="0"/>
              </a:rPr>
              <a:t>)</a:t>
            </a:r>
            <a:r>
              <a:rPr lang="en-IN" altLang="en-US" sz="2400" baseline="-25000">
                <a:solidFill>
                  <a:srgbClr val="7030A0"/>
                </a:solidFill>
                <a:latin typeface="Times New Roman" panose="02020603050405020304" pitchFamily="18" charset="0"/>
                <a:ea typeface="Calibri" panose="020F0502020204030204" pitchFamily="34" charset="0"/>
                <a:cs typeface="Times New Roman" panose="02020603050405020304" pitchFamily="18" charset="0"/>
              </a:rPr>
              <a:t>1</a:t>
            </a:r>
            <a:r>
              <a:rPr lang="en-IN" altLang="en-US" sz="2400">
                <a:solidFill>
                  <a:srgbClr val="7030A0"/>
                </a:solidFill>
                <a:latin typeface="Times New Roman" panose="02020603050405020304" pitchFamily="18" charset="0"/>
                <a:ea typeface="Calibri" panose="020F0502020204030204" pitchFamily="34" charset="0"/>
                <a:cs typeface="Times New Roman" panose="02020603050405020304" pitchFamily="18" charset="0"/>
              </a:rPr>
              <a:t> + (</a:t>
            </a:r>
            <a:r>
              <a:rPr lang="en-IN" altLang="en-US" sz="2400" b="1" i="1">
                <a:solidFill>
                  <a:srgbClr val="7030A0"/>
                </a:solidFill>
                <a:latin typeface="Times New Roman" panose="02020603050405020304" pitchFamily="18" charset="0"/>
                <a:ea typeface="Calibri" panose="020F0502020204030204" pitchFamily="34" charset="0"/>
                <a:cs typeface="Times New Roman" panose="02020603050405020304" pitchFamily="18" charset="0"/>
              </a:rPr>
              <a:t>y*</a:t>
            </a:r>
            <a:r>
              <a:rPr lang="en-IN" altLang="en-US" sz="2400" b="1" i="1" baseline="-25000">
                <a:solidFill>
                  <a:srgbClr val="7030A0"/>
                </a:solidFill>
                <a:latin typeface="Times New Roman" panose="02020603050405020304" pitchFamily="18" charset="0"/>
                <a:ea typeface="Calibri" panose="020F0502020204030204" pitchFamily="34" charset="0"/>
                <a:cs typeface="Times New Roman" panose="02020603050405020304" pitchFamily="18" charset="0"/>
              </a:rPr>
              <a:t>BM</a:t>
            </a:r>
            <a:r>
              <a:rPr lang="en-IN" altLang="en-US" sz="2400">
                <a:solidFill>
                  <a:srgbClr val="7030A0"/>
                </a:solidFill>
                <a:latin typeface="Times New Roman" panose="02020603050405020304" pitchFamily="18" charset="0"/>
                <a:ea typeface="Calibri" panose="020F0502020204030204" pitchFamily="34" charset="0"/>
                <a:cs typeface="Times New Roman" panose="02020603050405020304" pitchFamily="18" charset="0"/>
              </a:rPr>
              <a:t>)</a:t>
            </a:r>
            <a:r>
              <a:rPr lang="en-IN" altLang="en-US" sz="2400" baseline="-25000">
                <a:solidFill>
                  <a:srgbClr val="7030A0"/>
                </a:solidFill>
                <a:latin typeface="Times New Roman" panose="02020603050405020304" pitchFamily="18" charset="0"/>
                <a:ea typeface="Calibri" panose="020F0502020204030204" pitchFamily="34" charset="0"/>
                <a:cs typeface="Times New Roman" panose="02020603050405020304" pitchFamily="18" charset="0"/>
              </a:rPr>
              <a:t>2</a:t>
            </a:r>
            <a:r>
              <a:rPr lang="en-IN" altLang="en-US" sz="2400">
                <a:solidFill>
                  <a:srgbClr val="7030A0"/>
                </a:solidFill>
                <a:latin typeface="Times New Roman" panose="02020603050405020304" pitchFamily="18" charset="0"/>
                <a:ea typeface="Calibri" panose="020F0502020204030204" pitchFamily="34" charset="0"/>
                <a:cs typeface="Times New Roman" panose="02020603050405020304" pitchFamily="18" charset="0"/>
              </a:rPr>
              <a:t>/2.</a:t>
            </a:r>
            <a:endParaRPr lang="en-IN" altLang="en-US" sz="2400">
              <a:solidFill>
                <a:srgbClr val="7030A0"/>
              </a:solidFill>
              <a:latin typeface="Calibri" panose="020F0502020204030204" pitchFamily="34" charset="0"/>
              <a:ea typeface="Calibri" panose="020F0502020204030204" pitchFamily="34" charset="0"/>
              <a:cs typeface="Times New Roman" panose="02020603050405020304" pitchFamily="18" charset="0"/>
            </a:endParaRPr>
          </a:p>
        </p:txBody>
      </p:sp>
      <p:graphicFrame>
        <p:nvGraphicFramePr>
          <p:cNvPr id="36868" name="Object 2">
            <a:extLst>
              <a:ext uri="{FF2B5EF4-FFF2-40B4-BE49-F238E27FC236}">
                <a16:creationId xmlns:a16="http://schemas.microsoft.com/office/drawing/2014/main" id="{65BC82C8-B6A0-46EE-9A27-1CBC365DD477}"/>
              </a:ext>
            </a:extLst>
          </p:cNvPr>
          <p:cNvGraphicFramePr>
            <a:graphicFrameLocks noChangeAspect="1"/>
          </p:cNvGraphicFramePr>
          <p:nvPr/>
        </p:nvGraphicFramePr>
        <p:xfrm>
          <a:off x="1860550" y="357188"/>
          <a:ext cx="5099050" cy="1008062"/>
        </p:xfrm>
        <a:graphic>
          <a:graphicData uri="http://schemas.openxmlformats.org/presentationml/2006/ole">
            <mc:AlternateContent xmlns:mc="http://schemas.openxmlformats.org/markup-compatibility/2006">
              <mc:Choice xmlns:v="urn:schemas-microsoft-com:vml" Requires="v">
                <p:oleObj spid="_x0000_s38913" name="Equation" r:id="rId3" imgW="2247900" imgH="444500" progId="Equation.3">
                  <p:embed/>
                </p:oleObj>
              </mc:Choice>
              <mc:Fallback>
                <p:oleObj name="Equation" r:id="rId3" imgW="2247900" imgH="444500" progId="Equation.3">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60550" y="357188"/>
                        <a:ext cx="5099050" cy="100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6869" name="Object 3">
            <a:extLst>
              <a:ext uri="{FF2B5EF4-FFF2-40B4-BE49-F238E27FC236}">
                <a16:creationId xmlns:a16="http://schemas.microsoft.com/office/drawing/2014/main" id="{2CAD42A7-3C13-438C-8D4D-C54ECA04DCA9}"/>
              </a:ext>
            </a:extLst>
          </p:cNvPr>
          <p:cNvGraphicFramePr>
            <a:graphicFrameLocks noChangeAspect="1"/>
          </p:cNvGraphicFramePr>
          <p:nvPr/>
        </p:nvGraphicFramePr>
        <p:xfrm>
          <a:off x="2365375" y="4237038"/>
          <a:ext cx="4165600" cy="1343025"/>
        </p:xfrm>
        <a:graphic>
          <a:graphicData uri="http://schemas.openxmlformats.org/presentationml/2006/ole">
            <mc:AlternateContent xmlns:mc="http://schemas.openxmlformats.org/markup-compatibility/2006">
              <mc:Choice xmlns:v="urn:schemas-microsoft-com:vml" Requires="v">
                <p:oleObj spid="_x0000_s38914" name="Equation" r:id="rId5" imgW="1536033" imgH="495085" progId="Equation.3">
                  <p:embed/>
                </p:oleObj>
              </mc:Choice>
              <mc:Fallback>
                <p:oleObj name="Equation" r:id="rId5" imgW="1536033" imgH="495085" progId="Equation.3">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65375" y="4237038"/>
                        <a:ext cx="4165600" cy="134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6870" name="TextBox 4">
            <a:extLst>
              <a:ext uri="{FF2B5EF4-FFF2-40B4-BE49-F238E27FC236}">
                <a16:creationId xmlns:a16="http://schemas.microsoft.com/office/drawing/2014/main" id="{A01D5D26-6403-4C53-8734-0BA70AD46C33}"/>
              </a:ext>
            </a:extLst>
          </p:cNvPr>
          <p:cNvSpPr txBox="1">
            <a:spLocks noChangeArrowheads="1"/>
          </p:cNvSpPr>
          <p:nvPr/>
        </p:nvSpPr>
        <p:spPr bwMode="auto">
          <a:xfrm>
            <a:off x="7189788" y="501650"/>
            <a:ext cx="15843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2400">
                <a:latin typeface="Times New Roman" panose="02020603050405020304" pitchFamily="18" charset="0"/>
                <a:cs typeface="Times New Roman" panose="02020603050405020304" pitchFamily="18" charset="0"/>
              </a:rPr>
              <a:t>…. (19a)</a:t>
            </a:r>
            <a:endParaRPr lang="en-IN" altLang="en-US" sz="2400">
              <a:latin typeface="Times New Roman" panose="02020603050405020304" pitchFamily="18" charset="0"/>
              <a:cs typeface="Times New Roman" panose="02020603050405020304" pitchFamily="18" charset="0"/>
            </a:endParaRPr>
          </a:p>
        </p:txBody>
      </p:sp>
      <p:sp>
        <p:nvSpPr>
          <p:cNvPr id="36871" name="TextBox 6">
            <a:extLst>
              <a:ext uri="{FF2B5EF4-FFF2-40B4-BE49-F238E27FC236}">
                <a16:creationId xmlns:a16="http://schemas.microsoft.com/office/drawing/2014/main" id="{EFC025DA-FF9B-4048-9744-018D4294FCA4}"/>
              </a:ext>
            </a:extLst>
          </p:cNvPr>
          <p:cNvSpPr txBox="1">
            <a:spLocks noChangeArrowheads="1"/>
          </p:cNvSpPr>
          <p:nvPr/>
        </p:nvSpPr>
        <p:spPr bwMode="auto">
          <a:xfrm>
            <a:off x="7100888" y="4578350"/>
            <a:ext cx="15843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2400">
                <a:latin typeface="Times New Roman" panose="02020603050405020304" pitchFamily="18" charset="0"/>
                <a:cs typeface="Times New Roman" panose="02020603050405020304" pitchFamily="18" charset="0"/>
              </a:rPr>
              <a:t>…. (19b)</a:t>
            </a:r>
            <a:endParaRPr lang="en-IN" altLang="en-US" sz="2400">
              <a:latin typeface="Times New Roman" panose="02020603050405020304" pitchFamily="18" charset="0"/>
              <a:cs typeface="Times New Roman" panose="02020603050405020304" pitchFamily="18" charset="0"/>
            </a:endParaRPr>
          </a:p>
        </p:txBody>
      </p:sp>
      <p:sp>
        <p:nvSpPr>
          <p:cNvPr id="36872" name="Rectangle 5">
            <a:extLst>
              <a:ext uri="{FF2B5EF4-FFF2-40B4-BE49-F238E27FC236}">
                <a16:creationId xmlns:a16="http://schemas.microsoft.com/office/drawing/2014/main" id="{D1D417B6-2C00-4241-8F51-F8CE75D664BC}"/>
              </a:ext>
            </a:extLst>
          </p:cNvPr>
          <p:cNvSpPr>
            <a:spLocks noChangeArrowheads="1"/>
          </p:cNvSpPr>
          <p:nvPr/>
        </p:nvSpPr>
        <p:spPr bwMode="auto">
          <a:xfrm>
            <a:off x="565150" y="1503363"/>
            <a:ext cx="91440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a:r>
              <a:rPr lang="en-IN" altLang="en-US" sz="2400">
                <a:solidFill>
                  <a:srgbClr val="C00000"/>
                </a:solidFill>
                <a:latin typeface="Times New Roman" panose="02020603050405020304" pitchFamily="18" charset="0"/>
                <a:cs typeface="Calibri" panose="020F0502020204030204" pitchFamily="34" charset="0"/>
              </a:rPr>
              <a:t>For considerably large variation of gas flow rate over the column, an average value of it may be used as:</a:t>
            </a:r>
          </a:p>
          <a:p>
            <a:pPr algn="just"/>
            <a:r>
              <a:rPr lang="en-IN" altLang="en-US" sz="2400" b="1" i="1">
                <a:solidFill>
                  <a:srgbClr val="C00000"/>
                </a:solidFill>
              </a:rPr>
              <a:t>		</a:t>
            </a:r>
            <a:r>
              <a:rPr lang="en-IN" altLang="en-US" sz="2400" b="1" i="1">
                <a:solidFill>
                  <a:srgbClr val="C00000"/>
                </a:solidFill>
                <a:latin typeface="Times New Roman" panose="02020603050405020304" pitchFamily="18" charset="0"/>
                <a:cs typeface="Times New Roman" panose="02020603050405020304" pitchFamily="18" charset="0"/>
              </a:rPr>
              <a:t>G′ = </a:t>
            </a:r>
            <a:r>
              <a:rPr lang="en-IN" altLang="en-US" sz="2400" b="1">
                <a:solidFill>
                  <a:srgbClr val="C00000"/>
                </a:solidFill>
                <a:latin typeface="Times New Roman" panose="02020603050405020304" pitchFamily="18" charset="0"/>
                <a:cs typeface="Times New Roman" panose="02020603050405020304" pitchFamily="18" charset="0"/>
              </a:rPr>
              <a:t>(</a:t>
            </a:r>
            <a:r>
              <a:rPr lang="en-IN" altLang="en-US" sz="2400" b="1" i="1">
                <a:solidFill>
                  <a:srgbClr val="C00000"/>
                </a:solidFill>
                <a:latin typeface="Times New Roman" panose="02020603050405020304" pitchFamily="18" charset="0"/>
                <a:cs typeface="Times New Roman" panose="02020603050405020304" pitchFamily="18" charset="0"/>
              </a:rPr>
              <a:t>G</a:t>
            </a:r>
            <a:r>
              <a:rPr lang="en-IN" altLang="en-US" sz="2400" b="1" i="1" baseline="-25000">
                <a:solidFill>
                  <a:srgbClr val="C00000"/>
                </a:solidFill>
                <a:latin typeface="Times New Roman" panose="02020603050405020304" pitchFamily="18" charset="0"/>
                <a:cs typeface="Times New Roman" panose="02020603050405020304" pitchFamily="18" charset="0"/>
              </a:rPr>
              <a:t>1</a:t>
            </a:r>
            <a:r>
              <a:rPr lang="en-IN" altLang="en-US" sz="2400" b="1" i="1">
                <a:solidFill>
                  <a:srgbClr val="C00000"/>
                </a:solidFill>
                <a:latin typeface="Times New Roman" panose="02020603050405020304" pitchFamily="18" charset="0"/>
                <a:cs typeface="Times New Roman" panose="02020603050405020304" pitchFamily="18" charset="0"/>
              </a:rPr>
              <a:t>′</a:t>
            </a:r>
            <a:r>
              <a:rPr lang="en-IN" altLang="en-US" sz="2400" b="1" i="1" baseline="-25000">
                <a:solidFill>
                  <a:srgbClr val="C00000"/>
                </a:solidFill>
                <a:latin typeface="Times New Roman" panose="02020603050405020304" pitchFamily="18" charset="0"/>
                <a:cs typeface="Times New Roman" panose="02020603050405020304" pitchFamily="18" charset="0"/>
              </a:rPr>
              <a:t> </a:t>
            </a:r>
            <a:r>
              <a:rPr lang="en-IN" altLang="en-US" sz="2400" b="1" i="1">
                <a:solidFill>
                  <a:srgbClr val="C00000"/>
                </a:solidFill>
                <a:latin typeface="Times New Roman" panose="02020603050405020304" pitchFamily="18" charset="0"/>
                <a:cs typeface="Times New Roman" panose="02020603050405020304" pitchFamily="18" charset="0"/>
              </a:rPr>
              <a:t>+ G</a:t>
            </a:r>
            <a:r>
              <a:rPr lang="en-IN" altLang="en-US" sz="2400" b="1" i="1" baseline="-25000">
                <a:solidFill>
                  <a:srgbClr val="C00000"/>
                </a:solidFill>
                <a:latin typeface="Times New Roman" panose="02020603050405020304" pitchFamily="18" charset="0"/>
                <a:cs typeface="Times New Roman" panose="02020603050405020304" pitchFamily="18" charset="0"/>
              </a:rPr>
              <a:t>2</a:t>
            </a:r>
            <a:r>
              <a:rPr lang="en-IN" altLang="en-US" sz="2400" b="1" i="1">
                <a:solidFill>
                  <a:srgbClr val="C00000"/>
                </a:solidFill>
                <a:latin typeface="Times New Roman" panose="02020603050405020304" pitchFamily="18" charset="0"/>
                <a:cs typeface="Times New Roman" panose="02020603050405020304" pitchFamily="18" charset="0"/>
              </a:rPr>
              <a:t>′</a:t>
            </a:r>
            <a:r>
              <a:rPr lang="en-IN" altLang="en-US" sz="2400" b="1">
                <a:solidFill>
                  <a:srgbClr val="C00000"/>
                </a:solidFill>
                <a:latin typeface="Times New Roman" panose="02020603050405020304" pitchFamily="18" charset="0"/>
                <a:cs typeface="Times New Roman" panose="02020603050405020304" pitchFamily="18" charset="0"/>
              </a:rPr>
              <a:t>)/2.</a:t>
            </a:r>
            <a:endParaRPr lang="en-IN" altLang="en-US" sz="2400">
              <a:solidFill>
                <a:srgbClr val="C00000"/>
              </a:solidFill>
              <a:latin typeface="Times New Roman" panose="02020603050405020304" pitchFamily="18" charset="0"/>
              <a:cs typeface="Times New Roman" panose="02020603050405020304" pitchFamily="18" charset="0"/>
            </a:endParaRPr>
          </a:p>
        </p:txBody>
      </p:sp>
      <p:sp>
        <p:nvSpPr>
          <p:cNvPr id="36873" name="Rectangle 10">
            <a:extLst>
              <a:ext uri="{FF2B5EF4-FFF2-40B4-BE49-F238E27FC236}">
                <a16:creationId xmlns:a16="http://schemas.microsoft.com/office/drawing/2014/main" id="{48106D63-C5C7-4384-BC8E-75B1883677ED}"/>
              </a:ext>
            </a:extLst>
          </p:cNvPr>
          <p:cNvSpPr>
            <a:spLocks noChangeArrowheads="1"/>
          </p:cNvSpPr>
          <p:nvPr/>
        </p:nvSpPr>
        <p:spPr bwMode="auto">
          <a:xfrm>
            <a:off x="1357313" y="6478588"/>
            <a:ext cx="100584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en-IN" altLang="en-US"/>
          </a:p>
        </p:txBody>
      </p:sp>
      <p:graphicFrame>
        <p:nvGraphicFramePr>
          <p:cNvPr id="36874" name="Object 2">
            <a:extLst>
              <a:ext uri="{FF2B5EF4-FFF2-40B4-BE49-F238E27FC236}">
                <a16:creationId xmlns:a16="http://schemas.microsoft.com/office/drawing/2014/main" id="{81440B7F-38BC-4289-B472-CF0BCD38E4E9}"/>
              </a:ext>
            </a:extLst>
          </p:cNvPr>
          <p:cNvGraphicFramePr>
            <a:graphicFrameLocks noChangeAspect="1"/>
          </p:cNvGraphicFramePr>
          <p:nvPr/>
        </p:nvGraphicFramePr>
        <p:xfrm>
          <a:off x="996950" y="6272213"/>
          <a:ext cx="3697288" cy="719137"/>
        </p:xfrm>
        <a:graphic>
          <a:graphicData uri="http://schemas.openxmlformats.org/presentationml/2006/ole">
            <mc:AlternateContent xmlns:mc="http://schemas.openxmlformats.org/markup-compatibility/2006">
              <mc:Choice xmlns:v="urn:schemas-microsoft-com:vml" Requires="v">
                <p:oleObj spid="_x0000_s38915" name="Equation" r:id="rId7" imgW="2197100" imgH="431800" progId="Equation.3">
                  <p:embed/>
                </p:oleObj>
              </mc:Choice>
              <mc:Fallback>
                <p:oleObj name="Equation" r:id="rId7" imgW="2197100" imgH="431800" progId="Equation.3">
                  <p:embed/>
                  <p:pic>
                    <p:nvPicPr>
                      <p:cNvPr id="0" name="Object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96950" y="6272213"/>
                        <a:ext cx="3697288" cy="719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6875" name="Rectangle 14">
            <a:extLst>
              <a:ext uri="{FF2B5EF4-FFF2-40B4-BE49-F238E27FC236}">
                <a16:creationId xmlns:a16="http://schemas.microsoft.com/office/drawing/2014/main" id="{1134F875-F00B-4243-A9FF-EFE72FC65BA1}"/>
              </a:ext>
            </a:extLst>
          </p:cNvPr>
          <p:cNvSpPr>
            <a:spLocks noChangeArrowheads="1"/>
          </p:cNvSpPr>
          <p:nvPr/>
        </p:nvSpPr>
        <p:spPr bwMode="auto">
          <a:xfrm>
            <a:off x="5919788" y="6446838"/>
            <a:ext cx="100584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en-IN" altLang="en-US"/>
          </a:p>
        </p:txBody>
      </p:sp>
      <p:graphicFrame>
        <p:nvGraphicFramePr>
          <p:cNvPr id="36876" name="Object 6">
            <a:extLst>
              <a:ext uri="{FF2B5EF4-FFF2-40B4-BE49-F238E27FC236}">
                <a16:creationId xmlns:a16="http://schemas.microsoft.com/office/drawing/2014/main" id="{16D57DB2-CBA8-426E-AEE1-8268C4309344}"/>
              </a:ext>
            </a:extLst>
          </p:cNvPr>
          <p:cNvGraphicFramePr>
            <a:graphicFrameLocks noChangeAspect="1"/>
          </p:cNvGraphicFramePr>
          <p:nvPr/>
        </p:nvGraphicFramePr>
        <p:xfrm>
          <a:off x="5783263" y="6165850"/>
          <a:ext cx="2813050" cy="931863"/>
        </p:xfrm>
        <a:graphic>
          <a:graphicData uri="http://schemas.openxmlformats.org/presentationml/2006/ole">
            <mc:AlternateContent xmlns:mc="http://schemas.openxmlformats.org/markup-compatibility/2006">
              <mc:Choice xmlns:v="urn:schemas-microsoft-com:vml" Requires="v">
                <p:oleObj spid="_x0000_s38916" name="Equation" r:id="rId9" imgW="1497950" imgH="495085" progId="Equation.3">
                  <p:embed/>
                </p:oleObj>
              </mc:Choice>
              <mc:Fallback>
                <p:oleObj name="Equation" r:id="rId9" imgW="1497950" imgH="495085" progId="Equation.3">
                  <p:embed/>
                  <p:pic>
                    <p:nvPicPr>
                      <p:cNvPr id="0" name="Object 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783263" y="6165850"/>
                        <a:ext cx="2813050" cy="931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6877" name="TextBox 15">
            <a:extLst>
              <a:ext uri="{FF2B5EF4-FFF2-40B4-BE49-F238E27FC236}">
                <a16:creationId xmlns:a16="http://schemas.microsoft.com/office/drawing/2014/main" id="{C06D48F4-52F0-4231-B797-403EB920B801}"/>
              </a:ext>
            </a:extLst>
          </p:cNvPr>
          <p:cNvSpPr txBox="1">
            <a:spLocks noChangeArrowheads="1"/>
          </p:cNvSpPr>
          <p:nvPr/>
        </p:nvSpPr>
        <p:spPr bwMode="auto">
          <a:xfrm>
            <a:off x="8591550" y="6400800"/>
            <a:ext cx="15843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a:latin typeface="Times New Roman" panose="02020603050405020304" pitchFamily="18" charset="0"/>
                <a:cs typeface="Times New Roman" panose="02020603050405020304" pitchFamily="18" charset="0"/>
              </a:rPr>
              <a:t>…. (19d)</a:t>
            </a:r>
            <a:endParaRPr lang="en-IN" altLang="en-US">
              <a:latin typeface="Times New Roman" panose="02020603050405020304" pitchFamily="18" charset="0"/>
              <a:cs typeface="Times New Roman" panose="02020603050405020304" pitchFamily="18" charset="0"/>
            </a:endParaRPr>
          </a:p>
        </p:txBody>
      </p:sp>
      <p:sp>
        <p:nvSpPr>
          <p:cNvPr id="36878" name="TextBox 15">
            <a:extLst>
              <a:ext uri="{FF2B5EF4-FFF2-40B4-BE49-F238E27FC236}">
                <a16:creationId xmlns:a16="http://schemas.microsoft.com/office/drawing/2014/main" id="{33008ADB-5180-4A8E-AAFC-BFE948ED91A8}"/>
              </a:ext>
            </a:extLst>
          </p:cNvPr>
          <p:cNvSpPr txBox="1">
            <a:spLocks noChangeArrowheads="1"/>
          </p:cNvSpPr>
          <p:nvPr/>
        </p:nvSpPr>
        <p:spPr bwMode="auto">
          <a:xfrm>
            <a:off x="4679950" y="6400800"/>
            <a:ext cx="15843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a:latin typeface="Times New Roman" panose="02020603050405020304" pitchFamily="18" charset="0"/>
                <a:cs typeface="Times New Roman" panose="02020603050405020304" pitchFamily="18" charset="0"/>
              </a:rPr>
              <a:t>…. (19c)</a:t>
            </a:r>
            <a:endParaRPr lang="en-IN" altLang="en-US">
              <a:latin typeface="Times New Roman" panose="02020603050405020304" pitchFamily="18" charset="0"/>
              <a:cs typeface="Times New Roman" panose="02020603050405020304" pitchFamily="18" charset="0"/>
            </a:endParaRPr>
          </a:p>
        </p:txBody>
      </p:sp>
      <p:sp>
        <p:nvSpPr>
          <p:cNvPr id="36879" name="Rectangle 7">
            <a:extLst>
              <a:ext uri="{FF2B5EF4-FFF2-40B4-BE49-F238E27FC236}">
                <a16:creationId xmlns:a16="http://schemas.microsoft.com/office/drawing/2014/main" id="{4EDE8E6E-8D9D-44C5-9E70-3E6562587917}"/>
              </a:ext>
            </a:extLst>
          </p:cNvPr>
          <p:cNvSpPr>
            <a:spLocks noChangeArrowheads="1"/>
          </p:cNvSpPr>
          <p:nvPr/>
        </p:nvSpPr>
        <p:spPr bwMode="auto">
          <a:xfrm>
            <a:off x="708025" y="5816600"/>
            <a:ext cx="114141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IN" altLang="en-US" b="1">
                <a:solidFill>
                  <a:srgbClr val="FF0000"/>
                </a:solidFill>
                <a:latin typeface="Times New Roman" panose="02020603050405020304" pitchFamily="18" charset="0"/>
                <a:ea typeface="Calibri" panose="020F0502020204030204" pitchFamily="34" charset="0"/>
                <a:cs typeface="Times New Roman" panose="02020603050405020304" pitchFamily="18" charset="0"/>
              </a:rPr>
              <a:t>Similarly,</a:t>
            </a:r>
            <a:endParaRPr lang="en-IN" altLang="en-US" b="1">
              <a:solidFill>
                <a:srgbClr val="FF0000"/>
              </a:solidFill>
              <a:ea typeface="Calibri" panose="020F0502020204030204" pitchFamily="34" charset="0"/>
              <a:cs typeface="Times New Roman" panose="02020603050405020304" pitchFamily="18" charset="0"/>
            </a:endParaRPr>
          </a:p>
        </p:txBody>
      </p:sp>
    </p:spTree>
  </p:cSld>
  <p:clrMapOvr>
    <a:masterClrMapping/>
  </p:clrMapOvr>
  <p:transition spd="slow" advTm="38330"/>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0" name="Picture 1">
            <a:extLst>
              <a:ext uri="{FF2B5EF4-FFF2-40B4-BE49-F238E27FC236}">
                <a16:creationId xmlns:a16="http://schemas.microsoft.com/office/drawing/2014/main" id="{9FD9F4E4-2DF9-43EC-836B-AB742088C2A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933575" y="501650"/>
            <a:ext cx="5718175" cy="5899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891" name="TextBox 2">
            <a:extLst>
              <a:ext uri="{FF2B5EF4-FFF2-40B4-BE49-F238E27FC236}">
                <a16:creationId xmlns:a16="http://schemas.microsoft.com/office/drawing/2014/main" id="{DE649438-1CD6-45DE-8DEB-F66BD1A2910D}"/>
              </a:ext>
            </a:extLst>
          </p:cNvPr>
          <p:cNvSpPr txBox="1">
            <a:spLocks noChangeArrowheads="1"/>
          </p:cNvSpPr>
          <p:nvPr/>
        </p:nvSpPr>
        <p:spPr bwMode="auto">
          <a:xfrm>
            <a:off x="1573213" y="6400800"/>
            <a:ext cx="691197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3200" b="1">
                <a:solidFill>
                  <a:srgbClr val="C00000"/>
                </a:solidFill>
                <a:latin typeface="Times New Roman" panose="02020603050405020304" pitchFamily="18" charset="0"/>
                <a:cs typeface="Times New Roman" panose="02020603050405020304" pitchFamily="18" charset="0"/>
              </a:rPr>
              <a:t>Determination of overall driving force</a:t>
            </a:r>
            <a:endParaRPr lang="en-IN" altLang="en-US" sz="3200" b="1">
              <a:solidFill>
                <a:srgbClr val="C00000"/>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1">
            <a:extLst>
              <a:ext uri="{FF2B5EF4-FFF2-40B4-BE49-F238E27FC236}">
                <a16:creationId xmlns:a16="http://schemas.microsoft.com/office/drawing/2014/main" id="{832910E1-6DA6-483F-ABBF-1203B14290D6}"/>
              </a:ext>
            </a:extLst>
          </p:cNvPr>
          <p:cNvSpPr>
            <a:spLocks noChangeArrowheads="1"/>
          </p:cNvSpPr>
          <p:nvPr/>
        </p:nvSpPr>
        <p:spPr bwMode="auto">
          <a:xfrm>
            <a:off x="715963" y="138113"/>
            <a:ext cx="9145587" cy="490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a:lnSpc>
                <a:spcPct val="115000"/>
              </a:lnSpc>
              <a:spcAft>
                <a:spcPts val="1000"/>
              </a:spcAft>
            </a:pPr>
            <a:r>
              <a:rPr lang="en-IN" altLang="en-US" sz="2400" b="1">
                <a:solidFill>
                  <a:srgbClr val="0033CC"/>
                </a:solidFill>
                <a:latin typeface="Times New Roman" panose="02020603050405020304" pitchFamily="18" charset="0"/>
                <a:ea typeface="Calibri" panose="020F0502020204030204" pitchFamily="34" charset="0"/>
                <a:cs typeface="Times New Roman" panose="02020603050405020304" pitchFamily="18" charset="0"/>
              </a:rPr>
              <a:t>Simplified Design Procedure for Moderately Concentrated Gas</a:t>
            </a:r>
            <a:endParaRPr lang="en-IN" altLang="en-US" sz="2400">
              <a:solidFill>
                <a:srgbClr val="0033CC"/>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38915" name="Rectangle 2">
            <a:extLst>
              <a:ext uri="{FF2B5EF4-FFF2-40B4-BE49-F238E27FC236}">
                <a16:creationId xmlns:a16="http://schemas.microsoft.com/office/drawing/2014/main" id="{503EB916-DEEF-413E-A334-E9795AA9DE6A}"/>
              </a:ext>
            </a:extLst>
          </p:cNvPr>
          <p:cNvSpPr>
            <a:spLocks noChangeArrowheads="1"/>
          </p:cNvSpPr>
          <p:nvPr/>
        </p:nvSpPr>
        <p:spPr bwMode="auto">
          <a:xfrm>
            <a:off x="500063" y="738188"/>
            <a:ext cx="7589837"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a:r>
              <a:rPr lang="en-US" altLang="en-US" sz="2000" b="1">
                <a:latin typeface="Times New Roman" panose="02020603050405020304" pitchFamily="18" charset="0"/>
                <a:cs typeface="Calibri" panose="020F0502020204030204" pitchFamily="34" charset="0"/>
              </a:rPr>
              <a:t>The number of transfer unit on overall gas phase resistance basis is:</a:t>
            </a:r>
            <a:endParaRPr lang="en-US" altLang="en-US" sz="2000" b="1"/>
          </a:p>
        </p:txBody>
      </p:sp>
      <p:graphicFrame>
        <p:nvGraphicFramePr>
          <p:cNvPr id="38916" name="Object 3">
            <a:extLst>
              <a:ext uri="{FF2B5EF4-FFF2-40B4-BE49-F238E27FC236}">
                <a16:creationId xmlns:a16="http://schemas.microsoft.com/office/drawing/2014/main" id="{165F526D-8530-4189-A701-E1BC7FEA0A19}"/>
              </a:ext>
            </a:extLst>
          </p:cNvPr>
          <p:cNvGraphicFramePr>
            <a:graphicFrameLocks noChangeAspect="1"/>
          </p:cNvGraphicFramePr>
          <p:nvPr/>
        </p:nvGraphicFramePr>
        <p:xfrm>
          <a:off x="2725738" y="1084263"/>
          <a:ext cx="3071812" cy="998537"/>
        </p:xfrm>
        <a:graphic>
          <a:graphicData uri="http://schemas.openxmlformats.org/presentationml/2006/ole">
            <mc:AlternateContent xmlns:mc="http://schemas.openxmlformats.org/markup-compatibility/2006">
              <mc:Choice xmlns:v="urn:schemas-microsoft-com:vml" Requires="v">
                <p:oleObj spid="_x0000_s40961" name="Equation" r:id="rId4" imgW="1524000" imgH="495300" progId="Equation.3">
                  <p:embed/>
                </p:oleObj>
              </mc:Choice>
              <mc:Fallback>
                <p:oleObj name="Equation" r:id="rId4" imgW="1524000" imgH="495300" progId="Equation.3">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25738" y="1084263"/>
                        <a:ext cx="3071812" cy="998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8917" name="Rectangle 4">
            <a:extLst>
              <a:ext uri="{FF2B5EF4-FFF2-40B4-BE49-F238E27FC236}">
                <a16:creationId xmlns:a16="http://schemas.microsoft.com/office/drawing/2014/main" id="{51736498-3E17-460B-B6F4-253301D839F7}"/>
              </a:ext>
            </a:extLst>
          </p:cNvPr>
          <p:cNvSpPr>
            <a:spLocks noChangeArrowheads="1"/>
          </p:cNvSpPr>
          <p:nvPr/>
        </p:nvSpPr>
        <p:spPr bwMode="auto">
          <a:xfrm>
            <a:off x="500063" y="2203450"/>
            <a:ext cx="8850312" cy="892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2000" b="1">
                <a:latin typeface="Times New Roman" panose="02020603050405020304" pitchFamily="18" charset="0"/>
                <a:cs typeface="Calibri" panose="020F0502020204030204" pitchFamily="34" charset="0"/>
              </a:rPr>
              <a:t>The above expression can be simplified by replacing log mean average with the </a:t>
            </a:r>
          </a:p>
          <a:p>
            <a:r>
              <a:rPr lang="en-US" altLang="en-US" sz="2000" b="1">
                <a:latin typeface="Times New Roman" panose="02020603050405020304" pitchFamily="18" charset="0"/>
                <a:cs typeface="Calibri" panose="020F0502020204030204" pitchFamily="34" charset="0"/>
              </a:rPr>
              <a:t>arithmetic average as: </a:t>
            </a:r>
          </a:p>
          <a:p>
            <a:r>
              <a:rPr lang="en-US" altLang="en-US" sz="1200">
                <a:latin typeface="Times New Roman" panose="02020603050405020304" pitchFamily="18" charset="0"/>
                <a:cs typeface="Calibri" panose="020F0502020204030204" pitchFamily="34" charset="0"/>
              </a:rPr>
              <a:t>		</a:t>
            </a:r>
            <a:endParaRPr lang="en-US" altLang="en-US"/>
          </a:p>
        </p:txBody>
      </p:sp>
      <p:graphicFrame>
        <p:nvGraphicFramePr>
          <p:cNvPr id="38918" name="Object 5">
            <a:extLst>
              <a:ext uri="{FF2B5EF4-FFF2-40B4-BE49-F238E27FC236}">
                <a16:creationId xmlns:a16="http://schemas.microsoft.com/office/drawing/2014/main" id="{49CDC96D-AC27-45CF-B17C-B402DA8E05F2}"/>
              </a:ext>
            </a:extLst>
          </p:cNvPr>
          <p:cNvGraphicFramePr>
            <a:graphicFrameLocks noChangeAspect="1"/>
          </p:cNvGraphicFramePr>
          <p:nvPr/>
        </p:nvGraphicFramePr>
        <p:xfrm>
          <a:off x="1357313" y="2822575"/>
          <a:ext cx="6911975" cy="785813"/>
        </p:xfrm>
        <a:graphic>
          <a:graphicData uri="http://schemas.openxmlformats.org/presentationml/2006/ole">
            <mc:AlternateContent xmlns:mc="http://schemas.openxmlformats.org/markup-compatibility/2006">
              <mc:Choice xmlns:v="urn:schemas-microsoft-com:vml" Requires="v">
                <p:oleObj spid="_x0000_s40962" name="Equation" r:id="rId6" imgW="3429000" imgH="393700" progId="Equation.3">
                  <p:embed/>
                </p:oleObj>
              </mc:Choice>
              <mc:Fallback>
                <p:oleObj name="Equation" r:id="rId6" imgW="3429000" imgH="393700" progId="Equation.3">
                  <p:embed/>
                  <p:pic>
                    <p:nvPicPr>
                      <p:cNvPr id="0" name="Object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57313" y="2822575"/>
                        <a:ext cx="6911975" cy="785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8919" name="Rectangle 5">
            <a:extLst>
              <a:ext uri="{FF2B5EF4-FFF2-40B4-BE49-F238E27FC236}">
                <a16:creationId xmlns:a16="http://schemas.microsoft.com/office/drawing/2014/main" id="{AEA8176A-092E-4D26-BD2A-D57C6661DBE8}"/>
              </a:ext>
            </a:extLst>
          </p:cNvPr>
          <p:cNvSpPr>
            <a:spLocks noChangeArrowheads="1"/>
          </p:cNvSpPr>
          <p:nvPr/>
        </p:nvSpPr>
        <p:spPr bwMode="auto">
          <a:xfrm>
            <a:off x="925513" y="3941763"/>
            <a:ext cx="100584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600"/>
              <a:t> </a:t>
            </a:r>
            <a:endParaRPr lang="en-US" altLang="en-US"/>
          </a:p>
        </p:txBody>
      </p:sp>
      <p:graphicFrame>
        <p:nvGraphicFramePr>
          <p:cNvPr id="38920" name="Object 7">
            <a:extLst>
              <a:ext uri="{FF2B5EF4-FFF2-40B4-BE49-F238E27FC236}">
                <a16:creationId xmlns:a16="http://schemas.microsoft.com/office/drawing/2014/main" id="{B7D1F1A2-4D44-4F55-A58B-5B393803C0CA}"/>
              </a:ext>
            </a:extLst>
          </p:cNvPr>
          <p:cNvGraphicFramePr>
            <a:graphicFrameLocks noChangeAspect="1"/>
          </p:cNvGraphicFramePr>
          <p:nvPr/>
        </p:nvGraphicFramePr>
        <p:xfrm>
          <a:off x="838200" y="4338638"/>
          <a:ext cx="5002213" cy="835025"/>
        </p:xfrm>
        <a:graphic>
          <a:graphicData uri="http://schemas.openxmlformats.org/presentationml/2006/ole">
            <mc:AlternateContent xmlns:mc="http://schemas.openxmlformats.org/markup-compatibility/2006">
              <mc:Choice xmlns:v="urn:schemas-microsoft-com:vml" Requires="v">
                <p:oleObj spid="_x0000_s40963" name="Equation" r:id="rId8" imgW="2971800" imgH="495300" progId="Equation.3">
                  <p:embed/>
                </p:oleObj>
              </mc:Choice>
              <mc:Fallback>
                <p:oleObj name="Equation" r:id="rId8" imgW="2971800" imgH="495300" progId="Equation.3">
                  <p:embed/>
                  <p:pic>
                    <p:nvPicPr>
                      <p:cNvPr id="0" name="Object 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38200" y="4338638"/>
                        <a:ext cx="5002213" cy="83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8921" name="Object 8">
            <a:extLst>
              <a:ext uri="{FF2B5EF4-FFF2-40B4-BE49-F238E27FC236}">
                <a16:creationId xmlns:a16="http://schemas.microsoft.com/office/drawing/2014/main" id="{DA26F0F7-84F3-4508-9728-6A9BDCF509F9}"/>
              </a:ext>
            </a:extLst>
          </p:cNvPr>
          <p:cNvGraphicFramePr>
            <a:graphicFrameLocks noChangeAspect="1"/>
          </p:cNvGraphicFramePr>
          <p:nvPr/>
        </p:nvGraphicFramePr>
        <p:xfrm>
          <a:off x="6592888" y="4349750"/>
          <a:ext cx="2757487" cy="919163"/>
        </p:xfrm>
        <a:graphic>
          <a:graphicData uri="http://schemas.openxmlformats.org/presentationml/2006/ole">
            <mc:AlternateContent xmlns:mc="http://schemas.openxmlformats.org/markup-compatibility/2006">
              <mc:Choice xmlns:v="urn:schemas-microsoft-com:vml" Requires="v">
                <p:oleObj spid="_x0000_s40964" name="Equation" r:id="rId10" imgW="1485255" imgH="495085" progId="Equation.3">
                  <p:embed/>
                </p:oleObj>
              </mc:Choice>
              <mc:Fallback>
                <p:oleObj name="Equation" r:id="rId10" imgW="1485255" imgH="495085" progId="Equation.3">
                  <p:embed/>
                  <p:pic>
                    <p:nvPicPr>
                      <p:cNvPr id="0" name="Object 8"/>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592888" y="4349750"/>
                        <a:ext cx="2757487" cy="919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8922" name="Object 9">
            <a:extLst>
              <a:ext uri="{FF2B5EF4-FFF2-40B4-BE49-F238E27FC236}">
                <a16:creationId xmlns:a16="http://schemas.microsoft.com/office/drawing/2014/main" id="{2DA04AEA-0C40-4671-8762-6B55249E7B37}"/>
              </a:ext>
            </a:extLst>
          </p:cNvPr>
          <p:cNvGraphicFramePr>
            <a:graphicFrameLocks noChangeAspect="1"/>
          </p:cNvGraphicFramePr>
          <p:nvPr/>
        </p:nvGraphicFramePr>
        <p:xfrm>
          <a:off x="3043238" y="5383213"/>
          <a:ext cx="4406900" cy="1028700"/>
        </p:xfrm>
        <a:graphic>
          <a:graphicData uri="http://schemas.openxmlformats.org/presentationml/2006/ole">
            <mc:AlternateContent xmlns:mc="http://schemas.openxmlformats.org/markup-compatibility/2006">
              <mc:Choice xmlns:v="urn:schemas-microsoft-com:vml" Requires="v">
                <p:oleObj spid="_x0000_s40965" name="Equation" r:id="rId12" imgW="2120900" imgH="495300" progId="Equation.3">
                  <p:embed/>
                </p:oleObj>
              </mc:Choice>
              <mc:Fallback>
                <p:oleObj name="Equation" r:id="rId12" imgW="2120900" imgH="495300" progId="Equation.3">
                  <p:embed/>
                  <p:pic>
                    <p:nvPicPr>
                      <p:cNvPr id="0" name="Object 9"/>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043238" y="5383213"/>
                        <a:ext cx="4406900" cy="1028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8923" name="Rectangle 9">
            <a:extLst>
              <a:ext uri="{FF2B5EF4-FFF2-40B4-BE49-F238E27FC236}">
                <a16:creationId xmlns:a16="http://schemas.microsoft.com/office/drawing/2014/main" id="{C5A99056-3B69-4E5D-A920-AE7899B920A0}"/>
              </a:ext>
            </a:extLst>
          </p:cNvPr>
          <p:cNvSpPr>
            <a:spLocks noChangeArrowheads="1"/>
          </p:cNvSpPr>
          <p:nvPr/>
        </p:nvSpPr>
        <p:spPr bwMode="auto">
          <a:xfrm>
            <a:off x="147638" y="3725863"/>
            <a:ext cx="4292600" cy="676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indent="457200">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2000" b="1">
                <a:latin typeface="Times New Roman" panose="02020603050405020304" pitchFamily="18" charset="0"/>
                <a:cs typeface="Calibri" panose="020F0502020204030204" pitchFamily="34" charset="0"/>
              </a:rPr>
              <a:t>The expression for </a:t>
            </a:r>
            <a:r>
              <a:rPr lang="en-US" altLang="en-US" sz="2000" b="1" i="1">
                <a:latin typeface="Times New Roman" panose="02020603050405020304" pitchFamily="18" charset="0"/>
                <a:cs typeface="Calibri" panose="020F0502020204030204" pitchFamily="34" charset="0"/>
              </a:rPr>
              <a:t>N</a:t>
            </a:r>
            <a:r>
              <a:rPr lang="en-US" altLang="en-US" sz="2000" b="1" i="1" baseline="-30000">
                <a:latin typeface="Times New Roman" panose="02020603050405020304" pitchFamily="18" charset="0"/>
                <a:cs typeface="Calibri" panose="020F0502020204030204" pitchFamily="34" charset="0"/>
              </a:rPr>
              <a:t>tOG</a:t>
            </a:r>
            <a:r>
              <a:rPr lang="en-US" altLang="en-US" sz="2000" b="1">
                <a:latin typeface="Times New Roman" panose="02020603050405020304" pitchFamily="18" charset="0"/>
                <a:cs typeface="Calibri" panose="020F0502020204030204" pitchFamily="34" charset="0"/>
              </a:rPr>
              <a:t> becomes:</a:t>
            </a:r>
            <a:endParaRPr lang="en-US" altLang="en-US" sz="2000" b="1"/>
          </a:p>
          <a:p>
            <a:endParaRPr lang="en-US" altLang="en-US"/>
          </a:p>
        </p:txBody>
      </p:sp>
      <p:sp>
        <p:nvSpPr>
          <p:cNvPr id="38924" name="Rectangle 10">
            <a:extLst>
              <a:ext uri="{FF2B5EF4-FFF2-40B4-BE49-F238E27FC236}">
                <a16:creationId xmlns:a16="http://schemas.microsoft.com/office/drawing/2014/main" id="{33BAF431-A3C1-4BA2-99AD-BC199E43AC17}"/>
              </a:ext>
            </a:extLst>
          </p:cNvPr>
          <p:cNvSpPr>
            <a:spLocks noChangeArrowheads="1"/>
          </p:cNvSpPr>
          <p:nvPr/>
        </p:nvSpPr>
        <p:spPr bwMode="auto">
          <a:xfrm>
            <a:off x="5788025" y="4557713"/>
            <a:ext cx="720725"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indent="457200">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a:r>
              <a:rPr lang="en-US" altLang="en-US" sz="2400" b="1">
                <a:latin typeface="Times New Roman" panose="02020603050405020304" pitchFamily="18" charset="0"/>
                <a:ea typeface="Calibri" panose="020F0502020204030204" pitchFamily="34" charset="0"/>
                <a:cs typeface="Times New Roman" panose="02020603050405020304" pitchFamily="18" charset="0"/>
              </a:rPr>
              <a:t>=</a:t>
            </a:r>
            <a:r>
              <a:rPr lang="en-US" altLang="en-US" sz="1100">
                <a:ea typeface="Calibri" panose="020F0502020204030204" pitchFamily="34" charset="0"/>
                <a:cs typeface="Times New Roman" panose="02020603050405020304" pitchFamily="18" charset="0"/>
              </a:rPr>
              <a:t> </a:t>
            </a:r>
            <a:endParaRPr lang="en-US" altLang="en-US">
              <a:ea typeface="Calibri" panose="020F0502020204030204" pitchFamily="34" charset="0"/>
              <a:cs typeface="Times New Roman" panose="02020603050405020304" pitchFamily="18" charset="0"/>
            </a:endParaRPr>
          </a:p>
        </p:txBody>
      </p:sp>
      <p:sp>
        <p:nvSpPr>
          <p:cNvPr id="14" name="Right Arrow 13">
            <a:extLst>
              <a:ext uri="{FF2B5EF4-FFF2-40B4-BE49-F238E27FC236}">
                <a16:creationId xmlns:a16="http://schemas.microsoft.com/office/drawing/2014/main" id="{72160CD1-0D8C-476E-8E38-C1FF054ED23B}"/>
              </a:ext>
            </a:extLst>
          </p:cNvPr>
          <p:cNvSpPr/>
          <p:nvPr/>
        </p:nvSpPr>
        <p:spPr>
          <a:xfrm>
            <a:off x="2316163" y="5722938"/>
            <a:ext cx="506412" cy="2159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solidFill>
                <a:srgbClr val="FF0000"/>
              </a:solidFill>
            </a:endParaRPr>
          </a:p>
        </p:txBody>
      </p:sp>
      <p:sp>
        <p:nvSpPr>
          <p:cNvPr id="38926" name="Rectangle 14">
            <a:extLst>
              <a:ext uri="{FF2B5EF4-FFF2-40B4-BE49-F238E27FC236}">
                <a16:creationId xmlns:a16="http://schemas.microsoft.com/office/drawing/2014/main" id="{2F1C2E2F-03DC-4510-AC90-E74FF36CEA10}"/>
              </a:ext>
            </a:extLst>
          </p:cNvPr>
          <p:cNvSpPr>
            <a:spLocks noChangeArrowheads="1"/>
          </p:cNvSpPr>
          <p:nvPr/>
        </p:nvSpPr>
        <p:spPr bwMode="auto">
          <a:xfrm>
            <a:off x="636588" y="6456363"/>
            <a:ext cx="8137525" cy="42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a:lnSpc>
                <a:spcPct val="115000"/>
              </a:lnSpc>
              <a:spcAft>
                <a:spcPts val="1000"/>
              </a:spcAft>
            </a:pPr>
            <a:r>
              <a:rPr lang="en-IN" altLang="en-US" sz="2000" b="1">
                <a:latin typeface="Times New Roman" panose="02020603050405020304" pitchFamily="18" charset="0"/>
                <a:ea typeface="Calibri" panose="020F0502020204030204" pitchFamily="34" charset="0"/>
                <a:cs typeface="Times New Roman" panose="02020603050405020304" pitchFamily="18" charset="0"/>
              </a:rPr>
              <a:t>The first integral has to be evaluated either graphically or numerically.</a:t>
            </a:r>
            <a:endParaRPr lang="en-IN" altLang="en-US" sz="2000" b="1">
              <a:latin typeface="Calibri" panose="020F0502020204030204" pitchFamily="34" charset="0"/>
              <a:ea typeface="Calibri" panose="020F0502020204030204" pitchFamily="34" charset="0"/>
              <a:cs typeface="Times New Roman" panose="02020603050405020304" pitchFamily="18" charset="0"/>
            </a:endParaRPr>
          </a:p>
        </p:txBody>
      </p:sp>
      <p:sp>
        <p:nvSpPr>
          <p:cNvPr id="38927" name="TextBox 15">
            <a:extLst>
              <a:ext uri="{FF2B5EF4-FFF2-40B4-BE49-F238E27FC236}">
                <a16:creationId xmlns:a16="http://schemas.microsoft.com/office/drawing/2014/main" id="{48FAB248-8E94-4087-B988-4C6B1D1008F0}"/>
              </a:ext>
            </a:extLst>
          </p:cNvPr>
          <p:cNvSpPr txBox="1">
            <a:spLocks noChangeArrowheads="1"/>
          </p:cNvSpPr>
          <p:nvPr/>
        </p:nvSpPr>
        <p:spPr bwMode="auto">
          <a:xfrm>
            <a:off x="6977063" y="1316038"/>
            <a:ext cx="15843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2400">
                <a:latin typeface="Times New Roman" panose="02020603050405020304" pitchFamily="18" charset="0"/>
                <a:cs typeface="Times New Roman" panose="02020603050405020304" pitchFamily="18" charset="0"/>
              </a:rPr>
              <a:t>…. (19b)</a:t>
            </a:r>
            <a:endParaRPr lang="en-IN" altLang="en-US" sz="2400">
              <a:latin typeface="Times New Roman" panose="02020603050405020304" pitchFamily="18" charset="0"/>
              <a:cs typeface="Times New Roman" panose="02020603050405020304" pitchFamily="18" charset="0"/>
            </a:endParaRPr>
          </a:p>
        </p:txBody>
      </p:sp>
      <p:sp>
        <p:nvSpPr>
          <p:cNvPr id="38928" name="TextBox 16">
            <a:extLst>
              <a:ext uri="{FF2B5EF4-FFF2-40B4-BE49-F238E27FC236}">
                <a16:creationId xmlns:a16="http://schemas.microsoft.com/office/drawing/2014/main" id="{358B5D63-3422-4817-96E9-E26AAE63C21A}"/>
              </a:ext>
            </a:extLst>
          </p:cNvPr>
          <p:cNvSpPr txBox="1">
            <a:spLocks noChangeArrowheads="1"/>
          </p:cNvSpPr>
          <p:nvPr/>
        </p:nvSpPr>
        <p:spPr bwMode="auto">
          <a:xfrm>
            <a:off x="7766050" y="5567363"/>
            <a:ext cx="15843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2400">
                <a:latin typeface="Times New Roman" panose="02020603050405020304" pitchFamily="18" charset="0"/>
                <a:cs typeface="Times New Roman" panose="02020603050405020304" pitchFamily="18" charset="0"/>
              </a:rPr>
              <a:t>…. (20a)</a:t>
            </a:r>
            <a:endParaRPr lang="en-IN" altLang="en-US" sz="2400">
              <a:latin typeface="Times New Roman" panose="02020603050405020304" pitchFamily="18" charset="0"/>
              <a:cs typeface="Times New Roman" panose="02020603050405020304" pitchFamily="18" charset="0"/>
            </a:endParaRPr>
          </a:p>
        </p:txBody>
      </p:sp>
      <p:graphicFrame>
        <p:nvGraphicFramePr>
          <p:cNvPr id="38929" name="Object 2">
            <a:extLst>
              <a:ext uri="{FF2B5EF4-FFF2-40B4-BE49-F238E27FC236}">
                <a16:creationId xmlns:a16="http://schemas.microsoft.com/office/drawing/2014/main" id="{68DBEB9A-BE57-41D9-A0C9-A09FC556D938}"/>
              </a:ext>
            </a:extLst>
          </p:cNvPr>
          <p:cNvGraphicFramePr>
            <a:graphicFrameLocks noChangeAspect="1"/>
          </p:cNvGraphicFramePr>
          <p:nvPr/>
        </p:nvGraphicFramePr>
        <p:xfrm>
          <a:off x="2725738" y="6931025"/>
          <a:ext cx="3319462" cy="784225"/>
        </p:xfrm>
        <a:graphic>
          <a:graphicData uri="http://schemas.openxmlformats.org/presentationml/2006/ole">
            <mc:AlternateContent xmlns:mc="http://schemas.openxmlformats.org/markup-compatibility/2006">
              <mc:Choice xmlns:v="urn:schemas-microsoft-com:vml" Requires="v">
                <p:oleObj spid="_x0000_s40966" name="Equation" r:id="rId14" imgW="2094591" imgH="495085" progId="Equation.3">
                  <p:embed/>
                </p:oleObj>
              </mc:Choice>
              <mc:Fallback>
                <p:oleObj name="Equation" r:id="rId14" imgW="2094591" imgH="495085" progId="Equation.3">
                  <p:embed/>
                  <p:pic>
                    <p:nvPicPr>
                      <p:cNvPr id="0" name="Object 2"/>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725738" y="6931025"/>
                        <a:ext cx="3319462" cy="784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8930" name="Rectangle 19">
            <a:extLst>
              <a:ext uri="{FF2B5EF4-FFF2-40B4-BE49-F238E27FC236}">
                <a16:creationId xmlns:a16="http://schemas.microsoft.com/office/drawing/2014/main" id="{ACB5EB69-8DDB-4C02-92B5-D8E51A9D0295}"/>
              </a:ext>
            </a:extLst>
          </p:cNvPr>
          <p:cNvSpPr>
            <a:spLocks noChangeArrowheads="1"/>
          </p:cNvSpPr>
          <p:nvPr/>
        </p:nvSpPr>
        <p:spPr bwMode="auto">
          <a:xfrm>
            <a:off x="630238" y="7646988"/>
            <a:ext cx="100584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600"/>
              <a:t> </a:t>
            </a:r>
            <a:endParaRPr lang="en-US" altLang="en-US"/>
          </a:p>
        </p:txBody>
      </p:sp>
      <p:sp>
        <p:nvSpPr>
          <p:cNvPr id="38931" name="TextBox 4">
            <a:extLst>
              <a:ext uri="{FF2B5EF4-FFF2-40B4-BE49-F238E27FC236}">
                <a16:creationId xmlns:a16="http://schemas.microsoft.com/office/drawing/2014/main" id="{C7AAF14E-4BF2-4835-A69F-0D9CD99A83AC}"/>
              </a:ext>
            </a:extLst>
          </p:cNvPr>
          <p:cNvSpPr txBox="1">
            <a:spLocks noChangeArrowheads="1"/>
          </p:cNvSpPr>
          <p:nvPr/>
        </p:nvSpPr>
        <p:spPr bwMode="auto">
          <a:xfrm>
            <a:off x="838200" y="7126288"/>
            <a:ext cx="13112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2000" b="1">
                <a:latin typeface="Times New Roman" panose="02020603050405020304" pitchFamily="18" charset="0"/>
                <a:cs typeface="Times New Roman" panose="02020603050405020304" pitchFamily="18" charset="0"/>
              </a:rPr>
              <a:t>Similarly,</a:t>
            </a:r>
            <a:endParaRPr lang="en-IN" altLang="en-US" sz="2000" b="1">
              <a:latin typeface="Times New Roman" panose="02020603050405020304" pitchFamily="18" charset="0"/>
              <a:cs typeface="Times New Roman" panose="02020603050405020304" pitchFamily="18" charset="0"/>
            </a:endParaRPr>
          </a:p>
        </p:txBody>
      </p:sp>
      <p:sp>
        <p:nvSpPr>
          <p:cNvPr id="38932" name="TextBox 16">
            <a:extLst>
              <a:ext uri="{FF2B5EF4-FFF2-40B4-BE49-F238E27FC236}">
                <a16:creationId xmlns:a16="http://schemas.microsoft.com/office/drawing/2014/main" id="{66ECA959-D161-45F1-882E-8D3CD8E468D1}"/>
              </a:ext>
            </a:extLst>
          </p:cNvPr>
          <p:cNvSpPr txBox="1">
            <a:spLocks noChangeArrowheads="1"/>
          </p:cNvSpPr>
          <p:nvPr/>
        </p:nvSpPr>
        <p:spPr bwMode="auto">
          <a:xfrm>
            <a:off x="6621463" y="6991350"/>
            <a:ext cx="15843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2000">
                <a:latin typeface="Times New Roman" panose="02020603050405020304" pitchFamily="18" charset="0"/>
                <a:cs typeface="Times New Roman" panose="02020603050405020304" pitchFamily="18" charset="0"/>
              </a:rPr>
              <a:t>…. (20b)</a:t>
            </a:r>
            <a:endParaRPr lang="en-IN" altLang="en-US" sz="2000">
              <a:latin typeface="Times New Roman" panose="02020603050405020304" pitchFamily="18" charset="0"/>
              <a:cs typeface="Times New Roman" panose="02020603050405020304" pitchFamily="18" charset="0"/>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1">
            <a:extLst>
              <a:ext uri="{FF2B5EF4-FFF2-40B4-BE49-F238E27FC236}">
                <a16:creationId xmlns:a16="http://schemas.microsoft.com/office/drawing/2014/main" id="{6CCBC623-AA36-4B4D-BB0B-A4A4B1FC79B7}"/>
              </a:ext>
            </a:extLst>
          </p:cNvPr>
          <p:cNvSpPr>
            <a:spLocks noChangeArrowheads="1"/>
          </p:cNvSpPr>
          <p:nvPr/>
        </p:nvSpPr>
        <p:spPr bwMode="auto">
          <a:xfrm>
            <a:off x="1573213" y="141288"/>
            <a:ext cx="6911975" cy="490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a:lnSpc>
                <a:spcPct val="115000"/>
              </a:lnSpc>
              <a:spcAft>
                <a:spcPts val="1000"/>
              </a:spcAft>
            </a:pPr>
            <a:r>
              <a:rPr lang="en-IN" altLang="en-US" sz="2400" b="1">
                <a:solidFill>
                  <a:srgbClr val="C00000"/>
                </a:solidFill>
                <a:latin typeface="Times New Roman" panose="02020603050405020304" pitchFamily="18" charset="0"/>
                <a:ea typeface="Calibri" panose="020F0502020204030204" pitchFamily="34" charset="0"/>
                <a:cs typeface="Times New Roman" panose="02020603050405020304" pitchFamily="18" charset="0"/>
              </a:rPr>
              <a:t>Further Simplified Design Procedure for Lean Gas</a:t>
            </a:r>
            <a:endParaRPr lang="en-IN" altLang="en-US" sz="2400">
              <a:solidFill>
                <a:srgbClr val="C00000"/>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40963" name="Rectangle 2">
            <a:extLst>
              <a:ext uri="{FF2B5EF4-FFF2-40B4-BE49-F238E27FC236}">
                <a16:creationId xmlns:a16="http://schemas.microsoft.com/office/drawing/2014/main" id="{51CA70EE-9063-4F7C-A05E-4D5971EE47E5}"/>
              </a:ext>
            </a:extLst>
          </p:cNvPr>
          <p:cNvSpPr>
            <a:spLocks noChangeArrowheads="1"/>
          </p:cNvSpPr>
          <p:nvPr/>
        </p:nvSpPr>
        <p:spPr bwMode="auto">
          <a:xfrm>
            <a:off x="636588" y="658813"/>
            <a:ext cx="9145587" cy="1938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IN" altLang="en-US" sz="2400">
                <a:latin typeface="Times New Roman" panose="02020603050405020304" pitchFamily="18" charset="0"/>
                <a:cs typeface="Calibri" panose="020F0502020204030204" pitchFamily="34" charset="0"/>
              </a:rPr>
              <a:t>In case of lean gas, it is easier to find out </a:t>
            </a:r>
            <a:r>
              <a:rPr lang="en-IN" altLang="en-US" sz="2400" b="1" i="1">
                <a:latin typeface="Times New Roman" panose="02020603050405020304" pitchFamily="18" charset="0"/>
                <a:cs typeface="Calibri" panose="020F0502020204030204" pitchFamily="34" charset="0"/>
              </a:rPr>
              <a:t>H</a:t>
            </a:r>
            <a:r>
              <a:rPr lang="en-IN" altLang="en-US" sz="2400" b="1" i="1" baseline="-25000">
                <a:latin typeface="Times New Roman" panose="02020603050405020304" pitchFamily="18" charset="0"/>
                <a:cs typeface="Calibri" panose="020F0502020204030204" pitchFamily="34" charset="0"/>
              </a:rPr>
              <a:t>tOG</a:t>
            </a:r>
            <a:r>
              <a:rPr lang="en-IN" altLang="en-US" sz="2400">
                <a:latin typeface="Times New Roman" panose="02020603050405020304" pitchFamily="18" charset="0"/>
                <a:cs typeface="Calibri" panose="020F0502020204030204" pitchFamily="34" charset="0"/>
              </a:rPr>
              <a:t>. </a:t>
            </a:r>
          </a:p>
          <a:p>
            <a:r>
              <a:rPr lang="en-IN" altLang="en-US" sz="2400">
                <a:latin typeface="Times New Roman" panose="02020603050405020304" pitchFamily="18" charset="0"/>
                <a:cs typeface="Calibri" panose="020F0502020204030204" pitchFamily="34" charset="0"/>
              </a:rPr>
              <a:t>In that case, </a:t>
            </a:r>
            <a:r>
              <a:rPr lang="en-IN" altLang="en-US" sz="2400" b="1" i="1">
                <a:latin typeface="Times New Roman" panose="02020603050405020304" pitchFamily="18" charset="0"/>
                <a:cs typeface="Calibri" panose="020F0502020204030204" pitchFamily="34" charset="0"/>
              </a:rPr>
              <a:t>y*</a:t>
            </a:r>
            <a:r>
              <a:rPr lang="en-IN" altLang="en-US" sz="2400" b="1" i="1" baseline="-25000">
                <a:latin typeface="Times New Roman" panose="02020603050405020304" pitchFamily="18" charset="0"/>
                <a:cs typeface="Calibri" panose="020F0502020204030204" pitchFamily="34" charset="0"/>
              </a:rPr>
              <a:t>BM</a:t>
            </a:r>
            <a:r>
              <a:rPr lang="en-IN" altLang="en-US" sz="2400">
                <a:latin typeface="Times New Roman" panose="02020603050405020304" pitchFamily="18" charset="0"/>
                <a:cs typeface="Calibri" panose="020F0502020204030204" pitchFamily="34" charset="0"/>
              </a:rPr>
              <a:t> = 1 and the expression for </a:t>
            </a:r>
            <a:r>
              <a:rPr lang="en-IN" altLang="en-US" sz="2400" b="1" i="1">
                <a:latin typeface="Times New Roman" panose="02020603050405020304" pitchFamily="18" charset="0"/>
                <a:cs typeface="Calibri" panose="020F0502020204030204" pitchFamily="34" charset="0"/>
              </a:rPr>
              <a:t>H</a:t>
            </a:r>
            <a:r>
              <a:rPr lang="en-IN" altLang="en-US" sz="2400" b="1" i="1" baseline="-25000">
                <a:latin typeface="Times New Roman" panose="02020603050405020304" pitchFamily="18" charset="0"/>
                <a:cs typeface="Calibri" panose="020F0502020204030204" pitchFamily="34" charset="0"/>
              </a:rPr>
              <a:t>tOG</a:t>
            </a:r>
            <a:r>
              <a:rPr lang="en-IN" altLang="en-US" sz="2400">
                <a:latin typeface="Times New Roman" panose="02020603050405020304" pitchFamily="18" charset="0"/>
                <a:cs typeface="Calibri" panose="020F0502020204030204" pitchFamily="34" charset="0"/>
              </a:rPr>
              <a:t>  becomes </a:t>
            </a:r>
          </a:p>
          <a:p>
            <a:r>
              <a:rPr lang="en-IN" altLang="en-US" sz="2400" b="1" i="1">
                <a:latin typeface="Times New Roman" panose="02020603050405020304" pitchFamily="18" charset="0"/>
                <a:cs typeface="Calibri" panose="020F0502020204030204" pitchFamily="34" charset="0"/>
              </a:rPr>
              <a:t>			H</a:t>
            </a:r>
            <a:r>
              <a:rPr lang="en-IN" altLang="en-US" sz="2400" b="1" i="1" baseline="-25000">
                <a:latin typeface="Times New Roman" panose="02020603050405020304" pitchFamily="18" charset="0"/>
                <a:cs typeface="Calibri" panose="020F0502020204030204" pitchFamily="34" charset="0"/>
              </a:rPr>
              <a:t>tOG</a:t>
            </a:r>
            <a:r>
              <a:rPr lang="en-IN" altLang="en-US" sz="2400">
                <a:latin typeface="Times New Roman" panose="02020603050405020304" pitchFamily="18" charset="0"/>
                <a:cs typeface="Calibri" panose="020F0502020204030204" pitchFamily="34" charset="0"/>
              </a:rPr>
              <a:t> = </a:t>
            </a:r>
            <a:r>
              <a:rPr lang="en-IN" altLang="en-US" sz="2400" b="1" i="1">
                <a:latin typeface="Times New Roman" panose="02020603050405020304" pitchFamily="18" charset="0"/>
                <a:cs typeface="Calibri" panose="020F0502020204030204" pitchFamily="34" charset="0"/>
              </a:rPr>
              <a:t>G′/K</a:t>
            </a:r>
            <a:r>
              <a:rPr lang="en-IN" altLang="en-US" sz="2400" b="1" i="1" baseline="-25000">
                <a:latin typeface="Times New Roman" panose="02020603050405020304" pitchFamily="18" charset="0"/>
                <a:cs typeface="Calibri" panose="020F0502020204030204" pitchFamily="34" charset="0"/>
              </a:rPr>
              <a:t>y </a:t>
            </a:r>
            <a:r>
              <a:rPr lang="en-IN" altLang="en-US" sz="2400" b="1" i="1">
                <a:latin typeface="Times New Roman" panose="02020603050405020304" pitchFamily="18" charset="0"/>
                <a:cs typeface="Calibri" panose="020F0502020204030204" pitchFamily="34" charset="0"/>
              </a:rPr>
              <a:t>a</a:t>
            </a:r>
            <a:r>
              <a:rPr lang="en-IN" altLang="en-US" sz="2400">
                <a:latin typeface="Times New Roman" panose="02020603050405020304" pitchFamily="18" charset="0"/>
                <a:cs typeface="Calibri" panose="020F0502020204030204" pitchFamily="34" charset="0"/>
              </a:rPr>
              <a:t>. </a:t>
            </a:r>
          </a:p>
          <a:p>
            <a:r>
              <a:rPr lang="en-IN" altLang="en-US" sz="2400">
                <a:latin typeface="Times New Roman" panose="02020603050405020304" pitchFamily="18" charset="0"/>
                <a:cs typeface="Calibri" panose="020F0502020204030204" pitchFamily="34" charset="0"/>
              </a:rPr>
              <a:t>Moreover, the gas flow rate is more or less constant throughout the tower for dilute gas so that </a:t>
            </a:r>
            <a:r>
              <a:rPr lang="en-IN" altLang="en-US" sz="2400" b="1" i="1">
                <a:latin typeface="Times New Roman" panose="02020603050405020304" pitchFamily="18" charset="0"/>
                <a:cs typeface="Calibri" panose="020F0502020204030204" pitchFamily="34" charset="0"/>
              </a:rPr>
              <a:t>G′ = G</a:t>
            </a:r>
            <a:r>
              <a:rPr lang="en-IN" altLang="en-US" sz="2400" b="1" i="1" baseline="-25000">
                <a:latin typeface="Times New Roman" panose="02020603050405020304" pitchFamily="18" charset="0"/>
                <a:cs typeface="Calibri" panose="020F0502020204030204" pitchFamily="34" charset="0"/>
              </a:rPr>
              <a:t>1</a:t>
            </a:r>
            <a:r>
              <a:rPr lang="en-IN" altLang="en-US" sz="2400" b="1" i="1">
                <a:latin typeface="Times New Roman" panose="02020603050405020304" pitchFamily="18" charset="0"/>
                <a:cs typeface="Calibri" panose="020F0502020204030204" pitchFamily="34" charset="0"/>
              </a:rPr>
              <a:t>′</a:t>
            </a:r>
            <a:r>
              <a:rPr lang="en-IN" altLang="en-US" sz="2400" b="1" i="1" baseline="-25000">
                <a:latin typeface="Times New Roman" panose="02020603050405020304" pitchFamily="18" charset="0"/>
                <a:cs typeface="Calibri" panose="020F0502020204030204" pitchFamily="34" charset="0"/>
              </a:rPr>
              <a:t> </a:t>
            </a:r>
            <a:r>
              <a:rPr lang="en-IN" altLang="en-US" sz="2400" b="1" i="1">
                <a:latin typeface="Times New Roman" panose="02020603050405020304" pitchFamily="18" charset="0"/>
                <a:cs typeface="Calibri" panose="020F0502020204030204" pitchFamily="34" charset="0"/>
              </a:rPr>
              <a:t>= G</a:t>
            </a:r>
            <a:r>
              <a:rPr lang="en-IN" altLang="en-US" sz="2400" b="1" i="1" baseline="-25000">
                <a:latin typeface="Times New Roman" panose="02020603050405020304" pitchFamily="18" charset="0"/>
                <a:cs typeface="Calibri" panose="020F0502020204030204" pitchFamily="34" charset="0"/>
              </a:rPr>
              <a:t>2</a:t>
            </a:r>
            <a:r>
              <a:rPr lang="en-IN" altLang="en-US" sz="2400" b="1" i="1">
                <a:latin typeface="Times New Roman" panose="02020603050405020304" pitchFamily="18" charset="0"/>
                <a:cs typeface="Calibri" panose="020F0502020204030204" pitchFamily="34" charset="0"/>
              </a:rPr>
              <a:t>′ = G</a:t>
            </a:r>
            <a:r>
              <a:rPr lang="en-IN" altLang="en-US" sz="2400" b="1" i="1" baseline="-25000">
                <a:latin typeface="Times New Roman" panose="02020603050405020304" pitchFamily="18" charset="0"/>
                <a:cs typeface="Calibri" panose="020F0502020204030204" pitchFamily="34" charset="0"/>
              </a:rPr>
              <a:t>S</a:t>
            </a:r>
            <a:r>
              <a:rPr lang="en-IN" altLang="en-US" sz="2400" b="1" i="1">
                <a:latin typeface="Times New Roman" panose="02020603050405020304" pitchFamily="18" charset="0"/>
                <a:cs typeface="Calibri" panose="020F0502020204030204" pitchFamily="34" charset="0"/>
              </a:rPr>
              <a:t>′</a:t>
            </a:r>
            <a:r>
              <a:rPr lang="en-IN" altLang="en-US" sz="2400">
                <a:latin typeface="Times New Roman" panose="02020603050405020304" pitchFamily="18" charset="0"/>
                <a:cs typeface="Calibri" panose="020F0502020204030204" pitchFamily="34" charset="0"/>
              </a:rPr>
              <a:t>.</a:t>
            </a:r>
            <a:endParaRPr lang="en-IN" altLang="en-US" sz="2400"/>
          </a:p>
        </p:txBody>
      </p:sp>
      <p:sp>
        <p:nvSpPr>
          <p:cNvPr id="40964" name="Rectangle 2">
            <a:extLst>
              <a:ext uri="{FF2B5EF4-FFF2-40B4-BE49-F238E27FC236}">
                <a16:creationId xmlns:a16="http://schemas.microsoft.com/office/drawing/2014/main" id="{8CCF7D10-A02F-4348-904F-09617B635142}"/>
              </a:ext>
            </a:extLst>
          </p:cNvPr>
          <p:cNvSpPr>
            <a:spLocks noChangeArrowheads="1"/>
          </p:cNvSpPr>
          <p:nvPr/>
        </p:nvSpPr>
        <p:spPr bwMode="auto">
          <a:xfrm>
            <a:off x="565150" y="2686050"/>
            <a:ext cx="9655175" cy="646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2400">
                <a:latin typeface="Times New Roman" panose="02020603050405020304" pitchFamily="18" charset="0"/>
                <a:cs typeface="Calibri" panose="020F0502020204030204" pitchFamily="34" charset="0"/>
              </a:rPr>
              <a:t>Again, the expression for number of transfer unit can be further simplified as</a:t>
            </a:r>
          </a:p>
          <a:p>
            <a:r>
              <a:rPr lang="en-US" altLang="en-US" sz="1200">
                <a:latin typeface="Times New Roman" panose="02020603050405020304" pitchFamily="18" charset="0"/>
                <a:cs typeface="Calibri" panose="020F0502020204030204" pitchFamily="34" charset="0"/>
              </a:rPr>
              <a:t>			</a:t>
            </a:r>
            <a:endParaRPr lang="en-US" altLang="en-US"/>
          </a:p>
        </p:txBody>
      </p:sp>
      <p:sp>
        <p:nvSpPr>
          <p:cNvPr id="40965" name="Rectangle 6">
            <a:extLst>
              <a:ext uri="{FF2B5EF4-FFF2-40B4-BE49-F238E27FC236}">
                <a16:creationId xmlns:a16="http://schemas.microsoft.com/office/drawing/2014/main" id="{B1D7B6BD-2BF2-46C8-A602-7B24D74D79FF}"/>
              </a:ext>
            </a:extLst>
          </p:cNvPr>
          <p:cNvSpPr>
            <a:spLocks noChangeArrowheads="1"/>
          </p:cNvSpPr>
          <p:nvPr/>
        </p:nvSpPr>
        <p:spPr bwMode="auto">
          <a:xfrm>
            <a:off x="565150" y="4438650"/>
            <a:ext cx="9297988"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a:lnSpc>
                <a:spcPct val="115000"/>
              </a:lnSpc>
              <a:spcAft>
                <a:spcPts val="1000"/>
              </a:spcAft>
            </a:pPr>
            <a:r>
              <a:rPr lang="en-IN" altLang="en-US" sz="2400">
                <a:latin typeface="Times New Roman" panose="02020603050405020304" pitchFamily="18" charset="0"/>
                <a:ea typeface="Calibri" panose="020F0502020204030204" pitchFamily="34" charset="0"/>
                <a:cs typeface="Times New Roman" panose="02020603050405020304" pitchFamily="18" charset="0"/>
              </a:rPr>
              <a:t>If, however, the equilibrium line is linear (which very often occurs in low concentration range), then the expression for </a:t>
            </a:r>
            <a:r>
              <a:rPr lang="en-IN" altLang="en-US" sz="2400" b="1" i="1">
                <a:latin typeface="Times New Roman" panose="02020603050405020304" pitchFamily="18" charset="0"/>
                <a:ea typeface="Calibri" panose="020F0502020204030204" pitchFamily="34" charset="0"/>
                <a:cs typeface="Times New Roman" panose="02020603050405020304" pitchFamily="18" charset="0"/>
              </a:rPr>
              <a:t>N</a:t>
            </a:r>
            <a:r>
              <a:rPr lang="en-IN" altLang="en-US" sz="2400" b="1" i="1" baseline="-25000">
                <a:latin typeface="Times New Roman" panose="02020603050405020304" pitchFamily="18" charset="0"/>
                <a:ea typeface="Calibri" panose="020F0502020204030204" pitchFamily="34" charset="0"/>
                <a:cs typeface="Times New Roman" panose="02020603050405020304" pitchFamily="18" charset="0"/>
              </a:rPr>
              <a:t>tOG</a:t>
            </a:r>
            <a:r>
              <a:rPr lang="en-IN" altLang="en-US" sz="2400">
                <a:latin typeface="Times New Roman" panose="02020603050405020304" pitchFamily="18" charset="0"/>
                <a:ea typeface="Calibri" panose="020F0502020204030204" pitchFamily="34" charset="0"/>
                <a:cs typeface="Times New Roman" panose="02020603050405020304" pitchFamily="18" charset="0"/>
              </a:rPr>
              <a:t> becomes</a:t>
            </a:r>
            <a:endParaRPr lang="en-IN" altLang="en-US" sz="2400">
              <a:latin typeface="Calibri" panose="020F0502020204030204" pitchFamily="34" charset="0"/>
              <a:ea typeface="Calibri" panose="020F0502020204030204" pitchFamily="34" charset="0"/>
              <a:cs typeface="Times New Roman" panose="02020603050405020304" pitchFamily="18" charset="0"/>
            </a:endParaRPr>
          </a:p>
        </p:txBody>
      </p:sp>
      <p:sp>
        <p:nvSpPr>
          <p:cNvPr id="40966" name="Rectangle 5">
            <a:extLst>
              <a:ext uri="{FF2B5EF4-FFF2-40B4-BE49-F238E27FC236}">
                <a16:creationId xmlns:a16="http://schemas.microsoft.com/office/drawing/2014/main" id="{955003F0-3074-4D24-B731-9AE25E1BF3B8}"/>
              </a:ext>
            </a:extLst>
          </p:cNvPr>
          <p:cNvSpPr>
            <a:spLocks noChangeArrowheads="1"/>
          </p:cNvSpPr>
          <p:nvPr/>
        </p:nvSpPr>
        <p:spPr bwMode="auto">
          <a:xfrm>
            <a:off x="3300413" y="5546725"/>
            <a:ext cx="100584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en-IN" altLang="en-US"/>
          </a:p>
        </p:txBody>
      </p:sp>
      <p:graphicFrame>
        <p:nvGraphicFramePr>
          <p:cNvPr id="40967" name="Object 8">
            <a:extLst>
              <a:ext uri="{FF2B5EF4-FFF2-40B4-BE49-F238E27FC236}">
                <a16:creationId xmlns:a16="http://schemas.microsoft.com/office/drawing/2014/main" id="{D89C6FF4-B850-4B3C-96BD-7ED4282962BC}"/>
              </a:ext>
            </a:extLst>
          </p:cNvPr>
          <p:cNvGraphicFramePr>
            <a:graphicFrameLocks noChangeAspect="1"/>
          </p:cNvGraphicFramePr>
          <p:nvPr/>
        </p:nvGraphicFramePr>
        <p:xfrm>
          <a:off x="2941638" y="5378450"/>
          <a:ext cx="2951162" cy="1106488"/>
        </p:xfrm>
        <a:graphic>
          <a:graphicData uri="http://schemas.openxmlformats.org/presentationml/2006/ole">
            <mc:AlternateContent xmlns:mc="http://schemas.openxmlformats.org/markup-compatibility/2006">
              <mc:Choice xmlns:v="urn:schemas-microsoft-com:vml" Requires="v">
                <p:oleObj spid="_x0000_s43009" name="Equation" r:id="rId3" imgW="1143000" imgH="431800" progId="Equation.3">
                  <p:embed/>
                </p:oleObj>
              </mc:Choice>
              <mc:Fallback>
                <p:oleObj name="Equation" r:id="rId3" imgW="1143000" imgH="431800" progId="Equation.3">
                  <p:embed/>
                  <p:pic>
                    <p:nvPicPr>
                      <p:cNvPr id="0" name="Object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41638" y="5378450"/>
                        <a:ext cx="2951162" cy="1106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0968" name="Object 10">
            <a:extLst>
              <a:ext uri="{FF2B5EF4-FFF2-40B4-BE49-F238E27FC236}">
                <a16:creationId xmlns:a16="http://schemas.microsoft.com/office/drawing/2014/main" id="{1927F440-3152-46AE-87A2-62CEE7185F93}"/>
              </a:ext>
            </a:extLst>
          </p:cNvPr>
          <p:cNvGraphicFramePr>
            <a:graphicFrameLocks noChangeAspect="1"/>
          </p:cNvGraphicFramePr>
          <p:nvPr/>
        </p:nvGraphicFramePr>
        <p:xfrm>
          <a:off x="2652713" y="6559550"/>
          <a:ext cx="3859212" cy="809625"/>
        </p:xfrm>
        <a:graphic>
          <a:graphicData uri="http://schemas.openxmlformats.org/presentationml/2006/ole">
            <mc:AlternateContent xmlns:mc="http://schemas.openxmlformats.org/markup-compatibility/2006">
              <mc:Choice xmlns:v="urn:schemas-microsoft-com:vml" Requires="v">
                <p:oleObj spid="_x0000_s43010" name="Equation" r:id="rId5" imgW="2184400" imgH="457200" progId="Equation.3">
                  <p:embed/>
                </p:oleObj>
              </mc:Choice>
              <mc:Fallback>
                <p:oleObj name="Equation" r:id="rId5" imgW="2184400" imgH="457200" progId="Equation.3">
                  <p:embed/>
                  <p:pic>
                    <p:nvPicPr>
                      <p:cNvPr id="0" name="Object 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52713" y="6559550"/>
                        <a:ext cx="3859212"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0969" name="TextBox 11">
            <a:extLst>
              <a:ext uri="{FF2B5EF4-FFF2-40B4-BE49-F238E27FC236}">
                <a16:creationId xmlns:a16="http://schemas.microsoft.com/office/drawing/2014/main" id="{6880B116-44E3-4045-B6C4-B1DF60CCE4D2}"/>
              </a:ext>
            </a:extLst>
          </p:cNvPr>
          <p:cNvSpPr txBox="1">
            <a:spLocks noChangeArrowheads="1"/>
          </p:cNvSpPr>
          <p:nvPr/>
        </p:nvSpPr>
        <p:spPr bwMode="auto">
          <a:xfrm>
            <a:off x="1573213" y="6764338"/>
            <a:ext cx="122396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2000">
                <a:latin typeface="Times New Roman" panose="02020603050405020304" pitchFamily="18" charset="0"/>
                <a:cs typeface="Times New Roman" panose="02020603050405020304" pitchFamily="18" charset="0"/>
              </a:rPr>
              <a:t>Where,</a:t>
            </a:r>
            <a:endParaRPr lang="en-IN" altLang="en-US" sz="2000">
              <a:latin typeface="Times New Roman" panose="02020603050405020304" pitchFamily="18" charset="0"/>
              <a:cs typeface="Times New Roman" panose="02020603050405020304" pitchFamily="18" charset="0"/>
            </a:endParaRPr>
          </a:p>
        </p:txBody>
      </p:sp>
      <p:sp>
        <p:nvSpPr>
          <p:cNvPr id="40970" name="Rectangle 12">
            <a:extLst>
              <a:ext uri="{FF2B5EF4-FFF2-40B4-BE49-F238E27FC236}">
                <a16:creationId xmlns:a16="http://schemas.microsoft.com/office/drawing/2014/main" id="{885DD894-C075-493C-9A1A-A70C79AE02ED}"/>
              </a:ext>
            </a:extLst>
          </p:cNvPr>
          <p:cNvSpPr>
            <a:spLocks noChangeArrowheads="1"/>
          </p:cNvSpPr>
          <p:nvPr/>
        </p:nvSpPr>
        <p:spPr bwMode="auto">
          <a:xfrm>
            <a:off x="636588" y="7332663"/>
            <a:ext cx="9226550" cy="42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a:lnSpc>
                <a:spcPct val="115000"/>
              </a:lnSpc>
              <a:spcAft>
                <a:spcPts val="1000"/>
              </a:spcAft>
            </a:pPr>
            <a:r>
              <a:rPr lang="en-IN" altLang="en-US" sz="2000" b="1">
                <a:latin typeface="Times New Roman" panose="02020603050405020304" pitchFamily="18" charset="0"/>
                <a:ea typeface="Calibri" panose="020F0502020204030204" pitchFamily="34" charset="0"/>
                <a:cs typeface="Times New Roman" panose="02020603050405020304" pitchFamily="18" charset="0"/>
              </a:rPr>
              <a:t>is the logarithmic average of the concentration differences at the ends of the tower.</a:t>
            </a:r>
            <a:endParaRPr lang="en-IN" altLang="en-US" sz="2000" b="1">
              <a:latin typeface="Calibri" panose="020F0502020204030204" pitchFamily="34" charset="0"/>
              <a:ea typeface="Calibri" panose="020F0502020204030204" pitchFamily="34" charset="0"/>
              <a:cs typeface="Times New Roman" panose="02020603050405020304" pitchFamily="18" charset="0"/>
            </a:endParaRPr>
          </a:p>
        </p:txBody>
      </p:sp>
      <p:sp>
        <p:nvSpPr>
          <p:cNvPr id="40971" name="TextBox 13">
            <a:extLst>
              <a:ext uri="{FF2B5EF4-FFF2-40B4-BE49-F238E27FC236}">
                <a16:creationId xmlns:a16="http://schemas.microsoft.com/office/drawing/2014/main" id="{136A1F22-3AEF-48B3-8DA0-340DD66768A1}"/>
              </a:ext>
            </a:extLst>
          </p:cNvPr>
          <p:cNvSpPr txBox="1">
            <a:spLocks noChangeArrowheads="1"/>
          </p:cNvSpPr>
          <p:nvPr/>
        </p:nvSpPr>
        <p:spPr bwMode="auto">
          <a:xfrm>
            <a:off x="6456363" y="3481388"/>
            <a:ext cx="15843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2400">
                <a:latin typeface="Times New Roman" panose="02020603050405020304" pitchFamily="18" charset="0"/>
                <a:cs typeface="Times New Roman" panose="02020603050405020304" pitchFamily="18" charset="0"/>
              </a:rPr>
              <a:t>…. (21)</a:t>
            </a:r>
            <a:endParaRPr lang="en-IN" altLang="en-US" sz="2400">
              <a:latin typeface="Times New Roman" panose="02020603050405020304" pitchFamily="18" charset="0"/>
              <a:cs typeface="Times New Roman" panose="02020603050405020304" pitchFamily="18" charset="0"/>
            </a:endParaRPr>
          </a:p>
        </p:txBody>
      </p:sp>
      <p:sp>
        <p:nvSpPr>
          <p:cNvPr id="40972" name="TextBox 14">
            <a:extLst>
              <a:ext uri="{FF2B5EF4-FFF2-40B4-BE49-F238E27FC236}">
                <a16:creationId xmlns:a16="http://schemas.microsoft.com/office/drawing/2014/main" id="{669D4E0F-44D9-4FF1-A341-4658A565567C}"/>
              </a:ext>
            </a:extLst>
          </p:cNvPr>
          <p:cNvSpPr txBox="1">
            <a:spLocks noChangeArrowheads="1"/>
          </p:cNvSpPr>
          <p:nvPr/>
        </p:nvSpPr>
        <p:spPr bwMode="auto">
          <a:xfrm>
            <a:off x="6397625" y="5607050"/>
            <a:ext cx="15843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2400">
                <a:latin typeface="Times New Roman" panose="02020603050405020304" pitchFamily="18" charset="0"/>
                <a:cs typeface="Times New Roman" panose="02020603050405020304" pitchFamily="18" charset="0"/>
              </a:rPr>
              <a:t>…. (22)</a:t>
            </a:r>
            <a:endParaRPr lang="en-IN" altLang="en-US" sz="2400">
              <a:latin typeface="Times New Roman" panose="02020603050405020304" pitchFamily="18" charset="0"/>
              <a:cs typeface="Times New Roman" panose="02020603050405020304" pitchFamily="18" charset="0"/>
            </a:endParaRPr>
          </a:p>
        </p:txBody>
      </p:sp>
      <p:sp>
        <p:nvSpPr>
          <p:cNvPr id="40973" name="TextBox 15">
            <a:extLst>
              <a:ext uri="{FF2B5EF4-FFF2-40B4-BE49-F238E27FC236}">
                <a16:creationId xmlns:a16="http://schemas.microsoft.com/office/drawing/2014/main" id="{F6682606-346C-4CCE-815E-2F7DEA467906}"/>
              </a:ext>
            </a:extLst>
          </p:cNvPr>
          <p:cNvSpPr txBox="1">
            <a:spLocks noChangeArrowheads="1"/>
          </p:cNvSpPr>
          <p:nvPr/>
        </p:nvSpPr>
        <p:spPr bwMode="auto">
          <a:xfrm>
            <a:off x="6740525" y="6618288"/>
            <a:ext cx="15843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2400">
                <a:latin typeface="Times New Roman" panose="02020603050405020304" pitchFamily="18" charset="0"/>
                <a:cs typeface="Times New Roman" panose="02020603050405020304" pitchFamily="18" charset="0"/>
              </a:rPr>
              <a:t>…. (23)</a:t>
            </a:r>
            <a:endParaRPr lang="en-IN" altLang="en-US" sz="2400">
              <a:latin typeface="Times New Roman" panose="02020603050405020304" pitchFamily="18" charset="0"/>
              <a:cs typeface="Times New Roman" panose="02020603050405020304" pitchFamily="18" charset="0"/>
            </a:endParaRPr>
          </a:p>
        </p:txBody>
      </p:sp>
      <p:graphicFrame>
        <p:nvGraphicFramePr>
          <p:cNvPr id="40974" name="Object 16">
            <a:extLst>
              <a:ext uri="{FF2B5EF4-FFF2-40B4-BE49-F238E27FC236}">
                <a16:creationId xmlns:a16="http://schemas.microsoft.com/office/drawing/2014/main" id="{139D34AB-E58C-487E-BA4F-748FA86F184A}"/>
              </a:ext>
            </a:extLst>
          </p:cNvPr>
          <p:cNvGraphicFramePr>
            <a:graphicFrameLocks noChangeAspect="1"/>
          </p:cNvGraphicFramePr>
          <p:nvPr/>
        </p:nvGraphicFramePr>
        <p:xfrm>
          <a:off x="3271838" y="3138488"/>
          <a:ext cx="2482850" cy="1241425"/>
        </p:xfrm>
        <a:graphic>
          <a:graphicData uri="http://schemas.openxmlformats.org/presentationml/2006/ole">
            <mc:AlternateContent xmlns:mc="http://schemas.openxmlformats.org/markup-compatibility/2006">
              <mc:Choice xmlns:v="urn:schemas-microsoft-com:vml" Requires="v">
                <p:oleObj spid="_x0000_s43011" name="Equation" r:id="rId7" imgW="990170" imgH="495085" progId="Equation.3">
                  <p:embed/>
                </p:oleObj>
              </mc:Choice>
              <mc:Fallback>
                <p:oleObj name="Equation" r:id="rId7" imgW="990170" imgH="495085" progId="Equation.3">
                  <p:embed/>
                  <p:pic>
                    <p:nvPicPr>
                      <p:cNvPr id="0" name="Object 1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271838" y="3138488"/>
                        <a:ext cx="2482850" cy="1241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1">
            <a:extLst>
              <a:ext uri="{FF2B5EF4-FFF2-40B4-BE49-F238E27FC236}">
                <a16:creationId xmlns:a16="http://schemas.microsoft.com/office/drawing/2014/main" id="{25238AE2-197D-42F4-8DE5-1CABF2163CA8}"/>
              </a:ext>
            </a:extLst>
          </p:cNvPr>
          <p:cNvSpPr>
            <a:spLocks noChangeArrowheads="1"/>
          </p:cNvSpPr>
          <p:nvPr/>
        </p:nvSpPr>
        <p:spPr bwMode="auto">
          <a:xfrm>
            <a:off x="636588" y="2230438"/>
            <a:ext cx="8280400" cy="2640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a:lnSpc>
                <a:spcPct val="115000"/>
              </a:lnSpc>
              <a:spcAft>
                <a:spcPts val="1000"/>
              </a:spcAft>
            </a:pPr>
            <a:r>
              <a:rPr lang="en-IN" altLang="en-US" sz="2400">
                <a:latin typeface="Times New Roman" panose="02020603050405020304" pitchFamily="18" charset="0"/>
                <a:ea typeface="Calibri" panose="020F0502020204030204" pitchFamily="34" charset="0"/>
                <a:cs typeface="Times New Roman" panose="02020603050405020304" pitchFamily="18" charset="0"/>
              </a:rPr>
              <a:t>A quantitative significance of </a:t>
            </a:r>
            <a:r>
              <a:rPr lang="en-IN" altLang="en-US" sz="2400" b="1" i="1">
                <a:latin typeface="Times New Roman" panose="02020603050405020304" pitchFamily="18" charset="0"/>
                <a:ea typeface="Calibri" panose="020F0502020204030204" pitchFamily="34" charset="0"/>
                <a:cs typeface="Times New Roman" panose="02020603050405020304" pitchFamily="18" charset="0"/>
              </a:rPr>
              <a:t>N</a:t>
            </a:r>
            <a:r>
              <a:rPr lang="en-IN" altLang="en-US" sz="2400" b="1" i="1" baseline="-25000">
                <a:latin typeface="Times New Roman" panose="02020603050405020304" pitchFamily="18" charset="0"/>
                <a:ea typeface="Calibri" panose="020F0502020204030204" pitchFamily="34" charset="0"/>
                <a:cs typeface="Times New Roman" panose="02020603050405020304" pitchFamily="18" charset="0"/>
              </a:rPr>
              <a:t>tOG</a:t>
            </a:r>
            <a:r>
              <a:rPr lang="en-IN" altLang="en-US" sz="2400">
                <a:latin typeface="Times New Roman" panose="02020603050405020304" pitchFamily="18" charset="0"/>
                <a:ea typeface="Calibri" panose="020F0502020204030204" pitchFamily="34" charset="0"/>
                <a:cs typeface="Times New Roman" panose="02020603050405020304" pitchFamily="18" charset="0"/>
              </a:rPr>
              <a:t> can be given from the above equation, applicable for dilute systems. In fact, this is considered as defining equation for transfer unit. In this equation, if we put </a:t>
            </a:r>
            <a:r>
              <a:rPr lang="en-IN" altLang="en-US" sz="2400" b="1" i="1">
                <a:latin typeface="Times New Roman" panose="02020603050405020304" pitchFamily="18" charset="0"/>
                <a:ea typeface="Calibri" panose="020F0502020204030204" pitchFamily="34" charset="0"/>
                <a:cs typeface="Times New Roman" panose="02020603050405020304" pitchFamily="18" charset="0"/>
              </a:rPr>
              <a:t>N</a:t>
            </a:r>
            <a:r>
              <a:rPr lang="en-IN" altLang="en-US" sz="2400" b="1" i="1" baseline="-25000">
                <a:latin typeface="Times New Roman" panose="02020603050405020304" pitchFamily="18" charset="0"/>
                <a:ea typeface="Calibri" panose="020F0502020204030204" pitchFamily="34" charset="0"/>
                <a:cs typeface="Times New Roman" panose="02020603050405020304" pitchFamily="18" charset="0"/>
              </a:rPr>
              <a:t>tOG</a:t>
            </a:r>
            <a:r>
              <a:rPr lang="en-IN" altLang="en-US" sz="2400">
                <a:latin typeface="Times New Roman" panose="02020603050405020304" pitchFamily="18" charset="0"/>
                <a:ea typeface="Calibri" panose="020F0502020204030204" pitchFamily="34" charset="0"/>
                <a:cs typeface="Times New Roman" panose="02020603050405020304" pitchFamily="18" charset="0"/>
              </a:rPr>
              <a:t> =1, then (</a:t>
            </a:r>
            <a:r>
              <a:rPr lang="en-IN" altLang="en-US" sz="2400" b="1" i="1">
                <a:latin typeface="Times New Roman" panose="02020603050405020304" pitchFamily="18" charset="0"/>
                <a:ea typeface="Calibri" panose="020F0502020204030204" pitchFamily="34" charset="0"/>
                <a:cs typeface="Times New Roman" panose="02020603050405020304" pitchFamily="18" charset="0"/>
              </a:rPr>
              <a:t>y</a:t>
            </a:r>
            <a:r>
              <a:rPr lang="en-IN" altLang="en-US" sz="2400" b="1" i="1" baseline="-25000">
                <a:latin typeface="Times New Roman" panose="02020603050405020304" pitchFamily="18" charset="0"/>
                <a:ea typeface="Calibri" panose="020F0502020204030204" pitchFamily="34" charset="0"/>
                <a:cs typeface="Times New Roman" panose="02020603050405020304" pitchFamily="18" charset="0"/>
              </a:rPr>
              <a:t>1</a:t>
            </a:r>
            <a:r>
              <a:rPr lang="en-IN" altLang="en-US" sz="2400" b="1" i="1">
                <a:latin typeface="Times New Roman" panose="02020603050405020304" pitchFamily="18" charset="0"/>
                <a:ea typeface="Calibri" panose="020F0502020204030204" pitchFamily="34" charset="0"/>
                <a:cs typeface="Times New Roman" panose="02020603050405020304" pitchFamily="18" charset="0"/>
              </a:rPr>
              <a:t> – y</a:t>
            </a:r>
            <a:r>
              <a:rPr lang="en-IN" altLang="en-US" sz="2400" b="1" i="1" baseline="-25000">
                <a:latin typeface="Times New Roman" panose="02020603050405020304" pitchFamily="18" charset="0"/>
                <a:ea typeface="Calibri" panose="020F0502020204030204" pitchFamily="34" charset="0"/>
                <a:cs typeface="Times New Roman" panose="02020603050405020304" pitchFamily="18" charset="0"/>
              </a:rPr>
              <a:t>2</a:t>
            </a:r>
            <a:r>
              <a:rPr lang="en-IN" altLang="en-US" sz="2400">
                <a:latin typeface="Times New Roman" panose="02020603050405020304" pitchFamily="18" charset="0"/>
                <a:ea typeface="Calibri" panose="020F0502020204030204" pitchFamily="34" charset="0"/>
                <a:cs typeface="Times New Roman" panose="02020603050405020304" pitchFamily="18" charset="0"/>
              </a:rPr>
              <a:t>)</a:t>
            </a:r>
            <a:r>
              <a:rPr lang="en-IN" altLang="en-US" sz="2400" b="1">
                <a:latin typeface="Times New Roman" panose="02020603050405020304" pitchFamily="18" charset="0"/>
                <a:ea typeface="Calibri" panose="020F0502020204030204" pitchFamily="34" charset="0"/>
                <a:cs typeface="Times New Roman" panose="02020603050405020304" pitchFamily="18" charset="0"/>
              </a:rPr>
              <a:t> = </a:t>
            </a:r>
            <a:r>
              <a:rPr lang="en-IN" altLang="en-US" sz="2400">
                <a:latin typeface="Times New Roman" panose="02020603050405020304" pitchFamily="18" charset="0"/>
                <a:ea typeface="Calibri" panose="020F0502020204030204" pitchFamily="34" charset="0"/>
                <a:cs typeface="Times New Roman" panose="02020603050405020304" pitchFamily="18" charset="0"/>
              </a:rPr>
              <a:t>(</a:t>
            </a:r>
            <a:r>
              <a:rPr lang="en-IN" altLang="en-US" sz="2400" b="1" i="1">
                <a:latin typeface="Times New Roman" panose="02020603050405020304" pitchFamily="18" charset="0"/>
                <a:ea typeface="Calibri" panose="020F0502020204030204" pitchFamily="34" charset="0"/>
                <a:cs typeface="Times New Roman" panose="02020603050405020304" pitchFamily="18" charset="0"/>
              </a:rPr>
              <a:t>y – y*</a:t>
            </a:r>
            <a:r>
              <a:rPr lang="en-IN" altLang="en-US" sz="2400">
                <a:latin typeface="Times New Roman" panose="02020603050405020304" pitchFamily="18" charset="0"/>
                <a:ea typeface="Calibri" panose="020F0502020204030204" pitchFamily="34" charset="0"/>
                <a:cs typeface="Times New Roman" panose="02020603050405020304" pitchFamily="18" charset="0"/>
              </a:rPr>
              <a:t>)</a:t>
            </a:r>
            <a:r>
              <a:rPr lang="en-IN" altLang="en-US" sz="2400" b="1" i="1" baseline="-25000">
                <a:latin typeface="Times New Roman" panose="02020603050405020304" pitchFamily="18" charset="0"/>
                <a:ea typeface="Calibri" panose="020F0502020204030204" pitchFamily="34" charset="0"/>
                <a:cs typeface="Times New Roman" panose="02020603050405020304" pitchFamily="18" charset="0"/>
              </a:rPr>
              <a:t>M</a:t>
            </a:r>
            <a:r>
              <a:rPr lang="en-IN" altLang="en-US" sz="2400">
                <a:latin typeface="Times New Roman" panose="02020603050405020304" pitchFamily="18" charset="0"/>
                <a:ea typeface="Calibri" panose="020F0502020204030204" pitchFamily="34" charset="0"/>
                <a:cs typeface="Times New Roman" panose="02020603050405020304" pitchFamily="18" charset="0"/>
              </a:rPr>
              <a:t>, i.e., </a:t>
            </a:r>
            <a:r>
              <a:rPr lang="en-IN" altLang="en-US" sz="2400" b="1">
                <a:solidFill>
                  <a:srgbClr val="0033CC"/>
                </a:solidFill>
                <a:latin typeface="Times New Roman" panose="02020603050405020304" pitchFamily="18" charset="0"/>
                <a:ea typeface="Calibri" panose="020F0502020204030204" pitchFamily="34" charset="0"/>
                <a:cs typeface="Times New Roman" panose="02020603050405020304" pitchFamily="18" charset="0"/>
              </a:rPr>
              <a:t>Over a single transfer unit, the change in gas concentration is equal to the average driving force.</a:t>
            </a:r>
            <a:endParaRPr lang="en-IN" altLang="en-US" sz="2400" b="1">
              <a:solidFill>
                <a:srgbClr val="0033CC"/>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41987" name="Rectangle 2">
            <a:extLst>
              <a:ext uri="{FF2B5EF4-FFF2-40B4-BE49-F238E27FC236}">
                <a16:creationId xmlns:a16="http://schemas.microsoft.com/office/drawing/2014/main" id="{92F4806A-E7E9-487E-A4B3-4F5C5764F234}"/>
              </a:ext>
            </a:extLst>
          </p:cNvPr>
          <p:cNvSpPr>
            <a:spLocks noChangeArrowheads="1"/>
          </p:cNvSpPr>
          <p:nvPr/>
        </p:nvSpPr>
        <p:spPr bwMode="auto">
          <a:xfrm>
            <a:off x="2652713" y="1006475"/>
            <a:ext cx="100584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en-IN" altLang="en-US"/>
          </a:p>
        </p:txBody>
      </p:sp>
      <p:graphicFrame>
        <p:nvGraphicFramePr>
          <p:cNvPr id="41988" name="Object 3">
            <a:extLst>
              <a:ext uri="{FF2B5EF4-FFF2-40B4-BE49-F238E27FC236}">
                <a16:creationId xmlns:a16="http://schemas.microsoft.com/office/drawing/2014/main" id="{B0E55E02-3554-431C-BF00-ED208907F9C8}"/>
              </a:ext>
            </a:extLst>
          </p:cNvPr>
          <p:cNvGraphicFramePr>
            <a:graphicFrameLocks noChangeAspect="1"/>
          </p:cNvGraphicFramePr>
          <p:nvPr/>
        </p:nvGraphicFramePr>
        <p:xfrm>
          <a:off x="2678113" y="862013"/>
          <a:ext cx="3384550" cy="1268412"/>
        </p:xfrm>
        <a:graphic>
          <a:graphicData uri="http://schemas.openxmlformats.org/presentationml/2006/ole">
            <mc:AlternateContent xmlns:mc="http://schemas.openxmlformats.org/markup-compatibility/2006">
              <mc:Choice xmlns:v="urn:schemas-microsoft-com:vml" Requires="v">
                <p:oleObj spid="_x0000_s44033" name="Equation" r:id="rId3" imgW="1143000" imgH="431800" progId="Equation.3">
                  <p:embed/>
                </p:oleObj>
              </mc:Choice>
              <mc:Fallback>
                <p:oleObj name="Equation" r:id="rId3" imgW="1143000" imgH="431800" progId="Equation.3">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78113" y="862013"/>
                        <a:ext cx="3384550" cy="1268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1989" name="TextBox 4">
            <a:extLst>
              <a:ext uri="{FF2B5EF4-FFF2-40B4-BE49-F238E27FC236}">
                <a16:creationId xmlns:a16="http://schemas.microsoft.com/office/drawing/2014/main" id="{5678E4ED-32DC-4FC5-BFD1-F07DE509C3AF}"/>
              </a:ext>
            </a:extLst>
          </p:cNvPr>
          <p:cNvSpPr txBox="1">
            <a:spLocks noChangeArrowheads="1"/>
          </p:cNvSpPr>
          <p:nvPr/>
        </p:nvSpPr>
        <p:spPr bwMode="auto">
          <a:xfrm>
            <a:off x="2292350" y="149225"/>
            <a:ext cx="4537075"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2800" b="1">
                <a:solidFill>
                  <a:srgbClr val="C00000"/>
                </a:solidFill>
                <a:latin typeface="Times New Roman" panose="02020603050405020304" pitchFamily="18" charset="0"/>
                <a:cs typeface="Times New Roman" panose="02020603050405020304" pitchFamily="18" charset="0"/>
              </a:rPr>
              <a:t>Definition of Transfer Unit</a:t>
            </a:r>
            <a:endParaRPr lang="en-IN" altLang="en-US" sz="2800" b="1">
              <a:solidFill>
                <a:srgbClr val="C00000"/>
              </a:solidFill>
              <a:latin typeface="Times New Roman" panose="02020603050405020304" pitchFamily="18" charset="0"/>
              <a:cs typeface="Times New Roman" panose="02020603050405020304" pitchFamily="18" charset="0"/>
            </a:endParaRPr>
          </a:p>
        </p:txBody>
      </p:sp>
      <p:sp>
        <p:nvSpPr>
          <p:cNvPr id="41990" name="TextBox 5">
            <a:extLst>
              <a:ext uri="{FF2B5EF4-FFF2-40B4-BE49-F238E27FC236}">
                <a16:creationId xmlns:a16="http://schemas.microsoft.com/office/drawing/2014/main" id="{F19255A1-7330-4FB2-B390-335C3FA8A391}"/>
              </a:ext>
            </a:extLst>
          </p:cNvPr>
          <p:cNvSpPr txBox="1">
            <a:spLocks noChangeArrowheads="1"/>
          </p:cNvSpPr>
          <p:nvPr/>
        </p:nvSpPr>
        <p:spPr bwMode="auto">
          <a:xfrm>
            <a:off x="6397625" y="1111250"/>
            <a:ext cx="15843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2400">
                <a:latin typeface="Times New Roman" panose="02020603050405020304" pitchFamily="18" charset="0"/>
                <a:cs typeface="Times New Roman" panose="02020603050405020304" pitchFamily="18" charset="0"/>
              </a:rPr>
              <a:t>…. (22)</a:t>
            </a:r>
            <a:endParaRPr lang="en-IN" altLang="en-US" sz="2400">
              <a:latin typeface="Times New Roman" panose="02020603050405020304" pitchFamily="18" charset="0"/>
              <a:cs typeface="Times New Roman" panose="02020603050405020304" pitchFamily="18" charset="0"/>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extBox 1">
            <a:extLst>
              <a:ext uri="{FF2B5EF4-FFF2-40B4-BE49-F238E27FC236}">
                <a16:creationId xmlns:a16="http://schemas.microsoft.com/office/drawing/2014/main" id="{8FCF15C8-7095-4712-868C-CC66A8726E47}"/>
              </a:ext>
            </a:extLst>
          </p:cNvPr>
          <p:cNvSpPr txBox="1">
            <a:spLocks noChangeArrowheads="1"/>
          </p:cNvSpPr>
          <p:nvPr/>
        </p:nvSpPr>
        <p:spPr bwMode="auto">
          <a:xfrm>
            <a:off x="1860550" y="69850"/>
            <a:ext cx="64817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2400" b="1">
                <a:solidFill>
                  <a:srgbClr val="0033CC"/>
                </a:solidFill>
                <a:latin typeface="Times New Roman" panose="02020603050405020304" pitchFamily="18" charset="0"/>
                <a:cs typeface="Times New Roman" panose="02020603050405020304" pitchFamily="18" charset="0"/>
              </a:rPr>
              <a:t>Graphical Construction for Transfer Units</a:t>
            </a:r>
            <a:endParaRPr lang="en-IN" altLang="en-US" sz="2400" b="1">
              <a:solidFill>
                <a:srgbClr val="0033CC"/>
              </a:solidFill>
              <a:latin typeface="Times New Roman" panose="02020603050405020304" pitchFamily="18" charset="0"/>
              <a:cs typeface="Times New Roman" panose="02020603050405020304" pitchFamily="18" charset="0"/>
            </a:endParaRPr>
          </a:p>
        </p:txBody>
      </p:sp>
      <p:pic>
        <p:nvPicPr>
          <p:cNvPr id="43011" name="Picture 2">
            <a:extLst>
              <a:ext uri="{FF2B5EF4-FFF2-40B4-BE49-F238E27FC236}">
                <a16:creationId xmlns:a16="http://schemas.microsoft.com/office/drawing/2014/main" id="{198471ED-0AA2-4F4D-9DFE-DC8D7E2D735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49250" y="695325"/>
            <a:ext cx="5457825" cy="4781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12" name="Picture 3">
            <a:extLst>
              <a:ext uri="{FF2B5EF4-FFF2-40B4-BE49-F238E27FC236}">
                <a16:creationId xmlns:a16="http://schemas.microsoft.com/office/drawing/2014/main" id="{5D476C8A-B04C-4F50-AE24-B5BFC87DBF3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892800" y="2949575"/>
            <a:ext cx="3505200" cy="2066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3" name="TextBox 4">
            <a:extLst>
              <a:ext uri="{FF2B5EF4-FFF2-40B4-BE49-F238E27FC236}">
                <a16:creationId xmlns:a16="http://schemas.microsoft.com/office/drawing/2014/main" id="{5A30C4F1-8A6F-4840-91FE-5622573BD6AB}"/>
              </a:ext>
            </a:extLst>
          </p:cNvPr>
          <p:cNvSpPr txBox="1">
            <a:spLocks noChangeArrowheads="1"/>
          </p:cNvSpPr>
          <p:nvPr/>
        </p:nvSpPr>
        <p:spPr bwMode="auto">
          <a:xfrm>
            <a:off x="1789113" y="5640388"/>
            <a:ext cx="51117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2000" b="1">
                <a:solidFill>
                  <a:srgbClr val="C00000"/>
                </a:solidFill>
                <a:latin typeface="Times New Roman" panose="02020603050405020304" pitchFamily="18" charset="0"/>
                <a:cs typeface="Times New Roman" panose="02020603050405020304" pitchFamily="18" charset="0"/>
              </a:rPr>
              <a:t>Graphical determination of transfer units</a:t>
            </a:r>
            <a:endParaRPr lang="en-IN" altLang="en-US" sz="2000" b="1">
              <a:solidFill>
                <a:srgbClr val="C00000"/>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object 15">
            <a:extLst>
              <a:ext uri="{FF2B5EF4-FFF2-40B4-BE49-F238E27FC236}">
                <a16:creationId xmlns:a16="http://schemas.microsoft.com/office/drawing/2014/main" id="{51167A2B-3B37-4AF7-B82B-752EBCF3FA52}"/>
              </a:ext>
            </a:extLst>
          </p:cNvPr>
          <p:cNvSpPr>
            <a:spLocks noChangeArrowheads="1"/>
          </p:cNvSpPr>
          <p:nvPr/>
        </p:nvSpPr>
        <p:spPr bwMode="auto">
          <a:xfrm>
            <a:off x="457200" y="7048500"/>
            <a:ext cx="7938" cy="266700"/>
          </a:xfrm>
          <a:custGeom>
            <a:avLst/>
            <a:gdLst>
              <a:gd name="T0" fmla="*/ 0 w 7620"/>
              <a:gd name="T1" fmla="*/ 12192 h 266700"/>
              <a:gd name="T2" fmla="*/ 0 w 7620"/>
              <a:gd name="T3" fmla="*/ 266700 h 266700"/>
              <a:gd name="T4" fmla="*/ 0 w 7620"/>
              <a:gd name="T5" fmla="*/ 0 h 266700"/>
              <a:gd name="T6" fmla="*/ 12443 w 7620"/>
              <a:gd name="T7" fmla="*/ 6096 h 266700"/>
              <a:gd name="T8" fmla="*/ 0 w 7620"/>
              <a:gd name="T9" fmla="*/ 12192 h 266700"/>
              <a:gd name="T10" fmla="*/ 0 60000 65536"/>
              <a:gd name="T11" fmla="*/ 0 60000 65536"/>
              <a:gd name="T12" fmla="*/ 0 60000 65536"/>
              <a:gd name="T13" fmla="*/ 0 60000 65536"/>
              <a:gd name="T14" fmla="*/ 0 60000 65536"/>
              <a:gd name="T15" fmla="*/ 0 w 7620"/>
              <a:gd name="T16" fmla="*/ 0 h 266700"/>
              <a:gd name="T17" fmla="*/ 7620 w 7620"/>
              <a:gd name="T18" fmla="*/ 266700 h 266700"/>
            </a:gdLst>
            <a:ahLst/>
            <a:cxnLst>
              <a:cxn ang="T10">
                <a:pos x="T0" y="T1"/>
              </a:cxn>
              <a:cxn ang="T11">
                <a:pos x="T2" y="T3"/>
              </a:cxn>
              <a:cxn ang="T12">
                <a:pos x="T4" y="T5"/>
              </a:cxn>
              <a:cxn ang="T13">
                <a:pos x="T6" y="T7"/>
              </a:cxn>
              <a:cxn ang="T14">
                <a:pos x="T8" y="T9"/>
              </a:cxn>
            </a:cxnLst>
            <a:rect l="T15" t="T16" r="T17" b="T18"/>
            <a:pathLst>
              <a:path w="7620" h="266700">
                <a:moveTo>
                  <a:pt x="0" y="12192"/>
                </a:moveTo>
                <a:lnTo>
                  <a:pt x="0" y="266700"/>
                </a:lnTo>
                <a:lnTo>
                  <a:pt x="0" y="0"/>
                </a:lnTo>
                <a:lnTo>
                  <a:pt x="7620" y="6096"/>
                </a:lnTo>
                <a:lnTo>
                  <a:pt x="0" y="12192"/>
                </a:lnTo>
                <a:close/>
              </a:path>
            </a:pathLst>
          </a:custGeom>
          <a:solidFill>
            <a:srgbClr val="46AAC4"/>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endParaRPr lang="en-US"/>
          </a:p>
        </p:txBody>
      </p:sp>
      <p:pic>
        <p:nvPicPr>
          <p:cNvPr id="6147" name="Picture 4">
            <a:extLst>
              <a:ext uri="{FF2B5EF4-FFF2-40B4-BE49-F238E27FC236}">
                <a16:creationId xmlns:a16="http://schemas.microsoft.com/office/drawing/2014/main" id="{8479B2B3-3F95-4468-AB70-4A5D1435F5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71575" y="293688"/>
            <a:ext cx="7851775" cy="7478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advTm="38330"/>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1">
            <a:extLst>
              <a:ext uri="{FF2B5EF4-FFF2-40B4-BE49-F238E27FC236}">
                <a16:creationId xmlns:a16="http://schemas.microsoft.com/office/drawing/2014/main" id="{62DFC991-1697-48FF-8AA8-A3F5B970CFA7}"/>
              </a:ext>
            </a:extLst>
          </p:cNvPr>
          <p:cNvSpPr>
            <a:spLocks noChangeArrowheads="1"/>
          </p:cNvSpPr>
          <p:nvPr/>
        </p:nvSpPr>
        <p:spPr bwMode="auto">
          <a:xfrm>
            <a:off x="420688" y="96838"/>
            <a:ext cx="2279650"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a:lnSpc>
                <a:spcPct val="115000"/>
              </a:lnSpc>
              <a:spcAft>
                <a:spcPts val="1000"/>
              </a:spcAft>
            </a:pPr>
            <a:r>
              <a:rPr lang="en-IN" altLang="en-US" sz="2400" b="1">
                <a:latin typeface="Times New Roman" panose="02020603050405020304" pitchFamily="18" charset="0"/>
                <a:ea typeface="Calibri" panose="020F0502020204030204" pitchFamily="34" charset="0"/>
                <a:cs typeface="Times New Roman" panose="02020603050405020304" pitchFamily="18" charset="0"/>
              </a:rPr>
              <a:t>Dilute Solutions</a:t>
            </a:r>
            <a:endParaRPr lang="en-IN" altLang="en-US" sz="2400">
              <a:latin typeface="Calibri" panose="020F0502020204030204" pitchFamily="34" charset="0"/>
              <a:ea typeface="Calibri" panose="020F0502020204030204" pitchFamily="34" charset="0"/>
              <a:cs typeface="Times New Roman" panose="02020603050405020304" pitchFamily="18" charset="0"/>
            </a:endParaRPr>
          </a:p>
        </p:txBody>
      </p:sp>
      <p:sp>
        <p:nvSpPr>
          <p:cNvPr id="44035" name="Rectangle 4">
            <a:extLst>
              <a:ext uri="{FF2B5EF4-FFF2-40B4-BE49-F238E27FC236}">
                <a16:creationId xmlns:a16="http://schemas.microsoft.com/office/drawing/2014/main" id="{AF3AF64D-ADDC-4A2C-9FD9-C46738E3CA53}"/>
              </a:ext>
            </a:extLst>
          </p:cNvPr>
          <p:cNvSpPr>
            <a:spLocks noChangeArrowheads="1"/>
          </p:cNvSpPr>
          <p:nvPr/>
        </p:nvSpPr>
        <p:spPr bwMode="auto">
          <a:xfrm>
            <a:off x="-300038" y="1301750"/>
            <a:ext cx="9967913" cy="1630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indent="457200">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2000">
                <a:latin typeface="Times New Roman" panose="02020603050405020304" pitchFamily="18" charset="0"/>
                <a:ea typeface="Calibri" panose="020F0502020204030204" pitchFamily="34" charset="0"/>
                <a:cs typeface="Times New Roman" panose="02020603050405020304" pitchFamily="18" charset="0"/>
              </a:rPr>
              <a:t>If the equilibrium curve in terms of mole fractions is linear over the range of compositions </a:t>
            </a:r>
          </a:p>
          <a:p>
            <a:r>
              <a:rPr lang="en-US" altLang="en-US" sz="2000" i="1">
                <a:latin typeface="Times New Roman" panose="02020603050405020304" pitchFamily="18" charset="0"/>
                <a:ea typeface="Calibri" panose="020F0502020204030204" pitchFamily="34" charset="0"/>
                <a:cs typeface="Times New Roman" panose="02020603050405020304" pitchFamily="18" charset="0"/>
              </a:rPr>
              <a:t>x</a:t>
            </a:r>
            <a:r>
              <a:rPr lang="en-US" altLang="en-US" sz="2000" baseline="-30000">
                <a:latin typeface="Times New Roman" panose="02020603050405020304" pitchFamily="18" charset="0"/>
                <a:ea typeface="Calibri" panose="020F0502020204030204" pitchFamily="34" charset="0"/>
                <a:cs typeface="Times New Roman" panose="02020603050405020304" pitchFamily="18" charset="0"/>
              </a:rPr>
              <a:t>1</a:t>
            </a:r>
            <a:r>
              <a:rPr lang="en-US" altLang="en-US" sz="2000">
                <a:latin typeface="Times New Roman" panose="02020603050405020304" pitchFamily="18" charset="0"/>
                <a:ea typeface="Calibri" panose="020F0502020204030204" pitchFamily="34" charset="0"/>
                <a:cs typeface="Times New Roman" panose="02020603050405020304" pitchFamily="18" charset="0"/>
              </a:rPr>
              <a:t> to </a:t>
            </a:r>
            <a:r>
              <a:rPr lang="en-US" altLang="en-US" sz="2000" i="1">
                <a:latin typeface="Times New Roman" panose="02020603050405020304" pitchFamily="18" charset="0"/>
                <a:ea typeface="Calibri" panose="020F0502020204030204" pitchFamily="34" charset="0"/>
                <a:cs typeface="Times New Roman" panose="02020603050405020304" pitchFamily="18" charset="0"/>
              </a:rPr>
              <a:t>x</a:t>
            </a:r>
            <a:r>
              <a:rPr lang="en-US" altLang="en-US" sz="2000" baseline="-30000">
                <a:latin typeface="Times New Roman" panose="02020603050405020304" pitchFamily="18" charset="0"/>
                <a:ea typeface="Calibri" panose="020F0502020204030204" pitchFamily="34" charset="0"/>
                <a:cs typeface="Times New Roman" panose="02020603050405020304" pitchFamily="18" charset="0"/>
              </a:rPr>
              <a:t>2</a:t>
            </a:r>
            <a:r>
              <a:rPr lang="en-US" altLang="en-US" sz="2000">
                <a:latin typeface="Times New Roman" panose="02020603050405020304" pitchFamily="18" charset="0"/>
                <a:ea typeface="Calibri" panose="020F0502020204030204" pitchFamily="34" charset="0"/>
                <a:cs typeface="Times New Roman" panose="02020603050405020304" pitchFamily="18" charset="0"/>
              </a:rPr>
              <a:t>, then			</a:t>
            </a:r>
            <a:r>
              <a:rPr lang="en-US" altLang="en-US" sz="2000" b="1" i="1">
                <a:latin typeface="Times New Roman" panose="02020603050405020304" pitchFamily="18" charset="0"/>
                <a:ea typeface="Calibri" panose="020F0502020204030204" pitchFamily="34" charset="0"/>
                <a:cs typeface="Times New Roman" panose="02020603050405020304" pitchFamily="18" charset="0"/>
              </a:rPr>
              <a:t>y* = mx + r</a:t>
            </a:r>
            <a:r>
              <a:rPr lang="en-US" altLang="en-US" sz="2000" i="1">
                <a:latin typeface="Times New Roman" panose="02020603050405020304" pitchFamily="18" charset="0"/>
                <a:ea typeface="Calibri" panose="020F0502020204030204" pitchFamily="34" charset="0"/>
                <a:cs typeface="Times New Roman" panose="02020603050405020304" pitchFamily="18" charset="0"/>
              </a:rPr>
              <a:t>.</a:t>
            </a:r>
            <a:r>
              <a:rPr lang="en-US" altLang="en-US" sz="2000">
                <a:latin typeface="Times New Roman" panose="02020603050405020304" pitchFamily="18" charset="0"/>
                <a:ea typeface="Calibri" panose="020F0502020204030204" pitchFamily="34" charset="0"/>
                <a:cs typeface="Times New Roman" panose="02020603050405020304" pitchFamily="18" charset="0"/>
              </a:rPr>
              <a:t>		…. (24)</a:t>
            </a:r>
          </a:p>
          <a:p>
            <a:endParaRPr lang="en-US" altLang="en-US" sz="2000">
              <a:latin typeface="Times New Roman" panose="02020603050405020304" pitchFamily="18" charset="0"/>
              <a:ea typeface="Calibri" panose="020F0502020204030204" pitchFamily="34" charset="0"/>
              <a:cs typeface="Times New Roman" panose="02020603050405020304" pitchFamily="18" charset="0"/>
            </a:endParaRPr>
          </a:p>
          <a:p>
            <a:r>
              <a:rPr lang="en-US" altLang="en-US" sz="2000">
                <a:latin typeface="Times New Roman" panose="02020603050405020304" pitchFamily="18" charset="0"/>
                <a:ea typeface="Calibri" panose="020F0502020204030204" pitchFamily="34" charset="0"/>
                <a:cs typeface="Times New Roman" panose="02020603050405020304" pitchFamily="18" charset="0"/>
              </a:rPr>
              <a:t>If the solutions are dilute, the operating line can be considered as a straight line as well</a:t>
            </a:r>
          </a:p>
          <a:p>
            <a:endParaRPr lang="en-US" altLang="en-US" sz="2000">
              <a:latin typeface="Times New Roman" panose="02020603050405020304" pitchFamily="18" charset="0"/>
              <a:ea typeface="Calibri" panose="020F0502020204030204" pitchFamily="34" charset="0"/>
              <a:cs typeface="Times New Roman" panose="02020603050405020304" pitchFamily="18" charset="0"/>
            </a:endParaRPr>
          </a:p>
        </p:txBody>
      </p:sp>
      <p:graphicFrame>
        <p:nvGraphicFramePr>
          <p:cNvPr id="44036" name="Object 5">
            <a:extLst>
              <a:ext uri="{FF2B5EF4-FFF2-40B4-BE49-F238E27FC236}">
                <a16:creationId xmlns:a16="http://schemas.microsoft.com/office/drawing/2014/main" id="{031C920A-1444-4855-B306-6E72CD9CD6D4}"/>
              </a:ext>
            </a:extLst>
          </p:cNvPr>
          <p:cNvGraphicFramePr>
            <a:graphicFrameLocks noChangeAspect="1"/>
          </p:cNvGraphicFramePr>
          <p:nvPr/>
        </p:nvGraphicFramePr>
        <p:xfrm>
          <a:off x="2646363" y="2568575"/>
          <a:ext cx="2305050" cy="762000"/>
        </p:xfrm>
        <a:graphic>
          <a:graphicData uri="http://schemas.openxmlformats.org/presentationml/2006/ole">
            <mc:AlternateContent xmlns:mc="http://schemas.openxmlformats.org/markup-compatibility/2006">
              <mc:Choice xmlns:v="urn:schemas-microsoft-com:vml" Requires="v">
                <p:oleObj spid="_x0000_s46081" name="Equation" r:id="rId3" imgW="1180588" imgH="393529" progId="Equation.3">
                  <p:embed/>
                </p:oleObj>
              </mc:Choice>
              <mc:Fallback>
                <p:oleObj name="Equation" r:id="rId3" imgW="1180588" imgH="393529" progId="Equation.3">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46363" y="2568575"/>
                        <a:ext cx="230505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4037" name="Rectangle 7">
            <a:extLst>
              <a:ext uri="{FF2B5EF4-FFF2-40B4-BE49-F238E27FC236}">
                <a16:creationId xmlns:a16="http://schemas.microsoft.com/office/drawing/2014/main" id="{C48B2F6F-4042-4008-A32A-55EBBC289BF6}"/>
              </a:ext>
            </a:extLst>
          </p:cNvPr>
          <p:cNvSpPr>
            <a:spLocks noChangeArrowheads="1"/>
          </p:cNvSpPr>
          <p:nvPr/>
        </p:nvSpPr>
        <p:spPr bwMode="auto">
          <a:xfrm>
            <a:off x="4994275" y="615950"/>
            <a:ext cx="13779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indent="457200">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a:latin typeface="Times New Roman" panose="02020603050405020304" pitchFamily="18" charset="0"/>
                <a:ea typeface="Calibri" panose="020F0502020204030204" pitchFamily="34" charset="0"/>
                <a:cs typeface="Times New Roman" panose="02020603050405020304" pitchFamily="18" charset="0"/>
              </a:rPr>
              <a:t>…. (21)</a:t>
            </a:r>
          </a:p>
        </p:txBody>
      </p:sp>
      <p:sp>
        <p:nvSpPr>
          <p:cNvPr id="44038" name="Rectangle 8">
            <a:extLst>
              <a:ext uri="{FF2B5EF4-FFF2-40B4-BE49-F238E27FC236}">
                <a16:creationId xmlns:a16="http://schemas.microsoft.com/office/drawing/2014/main" id="{B6D889F6-CE0E-4FC5-B643-C6BEEDACB61D}"/>
              </a:ext>
            </a:extLst>
          </p:cNvPr>
          <p:cNvSpPr>
            <a:spLocks noChangeArrowheads="1"/>
          </p:cNvSpPr>
          <p:nvPr/>
        </p:nvSpPr>
        <p:spPr bwMode="auto">
          <a:xfrm>
            <a:off x="5788025" y="2684463"/>
            <a:ext cx="13779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indent="457200">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a:latin typeface="Times New Roman" panose="02020603050405020304" pitchFamily="18" charset="0"/>
                <a:ea typeface="Calibri" panose="020F0502020204030204" pitchFamily="34" charset="0"/>
                <a:cs typeface="Times New Roman" panose="02020603050405020304" pitchFamily="18" charset="0"/>
              </a:rPr>
              <a:t>…. (25)</a:t>
            </a:r>
          </a:p>
        </p:txBody>
      </p:sp>
      <p:sp>
        <p:nvSpPr>
          <p:cNvPr id="44039" name="Rectangle 9">
            <a:extLst>
              <a:ext uri="{FF2B5EF4-FFF2-40B4-BE49-F238E27FC236}">
                <a16:creationId xmlns:a16="http://schemas.microsoft.com/office/drawing/2014/main" id="{9DF77FEF-0665-4F6C-AF60-9E6FFCCE1C30}"/>
              </a:ext>
            </a:extLst>
          </p:cNvPr>
          <p:cNvSpPr>
            <a:spLocks noChangeArrowheads="1"/>
          </p:cNvSpPr>
          <p:nvPr/>
        </p:nvSpPr>
        <p:spPr bwMode="auto">
          <a:xfrm>
            <a:off x="303213" y="3244850"/>
            <a:ext cx="9066212" cy="133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a:spcAft>
                <a:spcPts val="1000"/>
              </a:spcAft>
            </a:pPr>
            <a:r>
              <a:rPr lang="en-IN" altLang="en-US" sz="2000">
                <a:latin typeface="Times New Roman" panose="02020603050405020304" pitchFamily="18" charset="0"/>
                <a:ea typeface="Calibri" panose="020F0502020204030204" pitchFamily="34" charset="0"/>
                <a:cs typeface="Times New Roman" panose="02020603050405020304" pitchFamily="18" charset="0"/>
              </a:rPr>
              <a:t>so that the driving force (</a:t>
            </a:r>
            <a:r>
              <a:rPr lang="en-IN" altLang="en-US" sz="2000" i="1">
                <a:latin typeface="Times New Roman" panose="02020603050405020304" pitchFamily="18" charset="0"/>
                <a:ea typeface="Calibri" panose="020F0502020204030204" pitchFamily="34" charset="0"/>
                <a:cs typeface="Times New Roman" panose="02020603050405020304" pitchFamily="18" charset="0"/>
              </a:rPr>
              <a:t>y – y*</a:t>
            </a:r>
            <a:r>
              <a:rPr lang="en-IN" altLang="en-US" sz="2000">
                <a:latin typeface="Times New Roman" panose="02020603050405020304" pitchFamily="18" charset="0"/>
                <a:ea typeface="Calibri" panose="020F0502020204030204" pitchFamily="34" charset="0"/>
                <a:cs typeface="Times New Roman" panose="02020603050405020304" pitchFamily="18" charset="0"/>
              </a:rPr>
              <a:t>) is linear in </a:t>
            </a:r>
            <a:r>
              <a:rPr lang="en-IN" altLang="en-US" sz="2000" i="1">
                <a:latin typeface="Times New Roman" panose="02020603050405020304" pitchFamily="18" charset="0"/>
                <a:ea typeface="Calibri" panose="020F0502020204030204" pitchFamily="34" charset="0"/>
                <a:cs typeface="Times New Roman" panose="02020603050405020304" pitchFamily="18" charset="0"/>
              </a:rPr>
              <a:t>x</a:t>
            </a:r>
            <a:endParaRPr lang="en-IN" altLang="en-US" sz="2000">
              <a:latin typeface="Calibri" panose="020F0502020204030204" pitchFamily="34" charset="0"/>
              <a:ea typeface="Calibri" panose="020F0502020204030204" pitchFamily="34" charset="0"/>
              <a:cs typeface="Times New Roman" panose="02020603050405020304" pitchFamily="18" charset="0"/>
            </a:endParaRPr>
          </a:p>
          <a:p>
            <a:pPr algn="just">
              <a:spcAft>
                <a:spcPts val="1000"/>
              </a:spcAft>
            </a:pPr>
            <a:r>
              <a:rPr lang="en-IN" altLang="en-US" sz="2000" i="1">
                <a:latin typeface="Times New Roman" panose="02020603050405020304" pitchFamily="18" charset="0"/>
                <a:ea typeface="Calibri" panose="020F0502020204030204" pitchFamily="34" charset="0"/>
                <a:cs typeface="Times New Roman" panose="02020603050405020304" pitchFamily="18" charset="0"/>
              </a:rPr>
              <a:t>			</a:t>
            </a:r>
            <a:r>
              <a:rPr lang="en-IN" altLang="en-US" sz="2400" b="1" i="1">
                <a:latin typeface="Times New Roman" panose="02020603050405020304" pitchFamily="18" charset="0"/>
                <a:ea typeface="Calibri" panose="020F0502020204030204" pitchFamily="34" charset="0"/>
                <a:cs typeface="Times New Roman" panose="02020603050405020304" pitchFamily="18" charset="0"/>
              </a:rPr>
              <a:t>y – y* = q x + s</a:t>
            </a:r>
            <a:r>
              <a:rPr lang="en-IN" altLang="en-US" sz="2000" i="1">
                <a:latin typeface="Times New Roman" panose="02020603050405020304" pitchFamily="18" charset="0"/>
                <a:ea typeface="Calibri" panose="020F0502020204030204" pitchFamily="34" charset="0"/>
                <a:cs typeface="Times New Roman" panose="02020603050405020304" pitchFamily="18" charset="0"/>
              </a:rPr>
              <a:t>	       </a:t>
            </a:r>
            <a:r>
              <a:rPr lang="en-IN" altLang="en-US" sz="2000">
                <a:latin typeface="Times New Roman" panose="02020603050405020304" pitchFamily="18" charset="0"/>
                <a:ea typeface="Calibri" panose="020F0502020204030204" pitchFamily="34" charset="0"/>
                <a:cs typeface="Times New Roman" panose="02020603050405020304" pitchFamily="18" charset="0"/>
              </a:rPr>
              <a:t>…. (26)</a:t>
            </a:r>
            <a:endParaRPr lang="en-IN" altLang="en-US" sz="2000">
              <a:latin typeface="Calibri" panose="020F0502020204030204" pitchFamily="34" charset="0"/>
              <a:ea typeface="Calibri" panose="020F0502020204030204" pitchFamily="34" charset="0"/>
              <a:cs typeface="Times New Roman" panose="02020603050405020304" pitchFamily="18" charset="0"/>
            </a:endParaRPr>
          </a:p>
          <a:p>
            <a:pPr algn="just">
              <a:spcAft>
                <a:spcPts val="1000"/>
              </a:spcAft>
            </a:pPr>
            <a:r>
              <a:rPr lang="en-IN" altLang="en-US" sz="2000">
                <a:latin typeface="Times New Roman" panose="02020603050405020304" pitchFamily="18" charset="0"/>
                <a:ea typeface="Calibri" panose="020F0502020204030204" pitchFamily="34" charset="0"/>
                <a:cs typeface="Times New Roman" panose="02020603050405020304" pitchFamily="18" charset="0"/>
              </a:rPr>
              <a:t>where </a:t>
            </a:r>
            <a:r>
              <a:rPr lang="en-IN" altLang="en-US" sz="2000" i="1">
                <a:latin typeface="Times New Roman" panose="02020603050405020304" pitchFamily="18" charset="0"/>
                <a:ea typeface="Calibri" panose="020F0502020204030204" pitchFamily="34" charset="0"/>
                <a:cs typeface="Times New Roman" panose="02020603050405020304" pitchFamily="18" charset="0"/>
              </a:rPr>
              <a:t>q</a:t>
            </a:r>
            <a:r>
              <a:rPr lang="en-IN" altLang="en-US" sz="2000">
                <a:latin typeface="Times New Roman" panose="02020603050405020304" pitchFamily="18" charset="0"/>
                <a:ea typeface="Calibri" panose="020F0502020204030204" pitchFamily="34" charset="0"/>
                <a:cs typeface="Times New Roman" panose="02020603050405020304" pitchFamily="18" charset="0"/>
              </a:rPr>
              <a:t>, </a:t>
            </a:r>
            <a:r>
              <a:rPr lang="en-IN" altLang="en-US" sz="2000" i="1">
                <a:latin typeface="Times New Roman" panose="02020603050405020304" pitchFamily="18" charset="0"/>
                <a:ea typeface="Calibri" panose="020F0502020204030204" pitchFamily="34" charset="0"/>
                <a:cs typeface="Times New Roman" panose="02020603050405020304" pitchFamily="18" charset="0"/>
              </a:rPr>
              <a:t>r</a:t>
            </a:r>
            <a:r>
              <a:rPr lang="en-IN" altLang="en-US" sz="2000">
                <a:latin typeface="Times New Roman" panose="02020603050405020304" pitchFamily="18" charset="0"/>
                <a:ea typeface="Calibri" panose="020F0502020204030204" pitchFamily="34" charset="0"/>
                <a:cs typeface="Times New Roman" panose="02020603050405020304" pitchFamily="18" charset="0"/>
              </a:rPr>
              <a:t> and </a:t>
            </a:r>
            <a:r>
              <a:rPr lang="en-IN" altLang="en-US" sz="2000" i="1">
                <a:latin typeface="Times New Roman" panose="02020603050405020304" pitchFamily="18" charset="0"/>
                <a:ea typeface="Calibri" panose="020F0502020204030204" pitchFamily="34" charset="0"/>
                <a:cs typeface="Times New Roman" panose="02020603050405020304" pitchFamily="18" charset="0"/>
              </a:rPr>
              <a:t>s</a:t>
            </a:r>
            <a:r>
              <a:rPr lang="en-IN" altLang="en-US" sz="2000">
                <a:latin typeface="Times New Roman" panose="02020603050405020304" pitchFamily="18" charset="0"/>
                <a:ea typeface="Calibri" panose="020F0502020204030204" pitchFamily="34" charset="0"/>
                <a:cs typeface="Times New Roman" panose="02020603050405020304" pitchFamily="18" charset="0"/>
              </a:rPr>
              <a:t> are constants.</a:t>
            </a:r>
            <a:endParaRPr lang="en-IN" altLang="en-US" sz="2000">
              <a:latin typeface="Calibri" panose="020F0502020204030204" pitchFamily="34" charset="0"/>
              <a:ea typeface="Calibri" panose="020F0502020204030204" pitchFamily="34" charset="0"/>
              <a:cs typeface="Times New Roman" panose="02020603050405020304" pitchFamily="18" charset="0"/>
            </a:endParaRPr>
          </a:p>
        </p:txBody>
      </p:sp>
      <p:sp>
        <p:nvSpPr>
          <p:cNvPr id="44040" name="Rectangle 9">
            <a:extLst>
              <a:ext uri="{FF2B5EF4-FFF2-40B4-BE49-F238E27FC236}">
                <a16:creationId xmlns:a16="http://schemas.microsoft.com/office/drawing/2014/main" id="{00831A01-0718-4EB3-B2A6-D4831DAC5B26}"/>
              </a:ext>
            </a:extLst>
          </p:cNvPr>
          <p:cNvSpPr>
            <a:spLocks noChangeArrowheads="1"/>
          </p:cNvSpPr>
          <p:nvPr/>
        </p:nvSpPr>
        <p:spPr bwMode="auto">
          <a:xfrm>
            <a:off x="276225" y="5559425"/>
            <a:ext cx="100584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en-IN" altLang="en-US"/>
          </a:p>
        </p:txBody>
      </p:sp>
      <p:graphicFrame>
        <p:nvGraphicFramePr>
          <p:cNvPr id="44041" name="Object 11">
            <a:extLst>
              <a:ext uri="{FF2B5EF4-FFF2-40B4-BE49-F238E27FC236}">
                <a16:creationId xmlns:a16="http://schemas.microsoft.com/office/drawing/2014/main" id="{B1995146-54DE-4D19-9238-C096921FAA83}"/>
              </a:ext>
            </a:extLst>
          </p:cNvPr>
          <p:cNvGraphicFramePr>
            <a:graphicFrameLocks noChangeAspect="1"/>
          </p:cNvGraphicFramePr>
          <p:nvPr/>
        </p:nvGraphicFramePr>
        <p:xfrm>
          <a:off x="320675" y="4878388"/>
          <a:ext cx="9347200" cy="920750"/>
        </p:xfrm>
        <a:graphic>
          <a:graphicData uri="http://schemas.openxmlformats.org/presentationml/2006/ole">
            <mc:AlternateContent xmlns:mc="http://schemas.openxmlformats.org/markup-compatibility/2006">
              <mc:Choice xmlns:v="urn:schemas-microsoft-com:vml" Requires="v">
                <p:oleObj spid="_x0000_s46082" name="Equation" r:id="rId5" imgW="5130800" imgH="508000" progId="Equation.3">
                  <p:embed/>
                </p:oleObj>
              </mc:Choice>
              <mc:Fallback>
                <p:oleObj name="Equation" r:id="rId5" imgW="5130800" imgH="508000" progId="Equation.3">
                  <p:embed/>
                  <p:pic>
                    <p:nvPicPr>
                      <p:cNvPr id="0" name="Object 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0675" y="4878388"/>
                        <a:ext cx="9347200" cy="920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4042" name="Rectangle 11">
            <a:extLst>
              <a:ext uri="{FF2B5EF4-FFF2-40B4-BE49-F238E27FC236}">
                <a16:creationId xmlns:a16="http://schemas.microsoft.com/office/drawing/2014/main" id="{29F5CF09-B017-46A9-BE4F-C8F475F8D723}"/>
              </a:ext>
            </a:extLst>
          </p:cNvPr>
          <p:cNvSpPr>
            <a:spLocks noChangeArrowheads="1"/>
          </p:cNvSpPr>
          <p:nvPr/>
        </p:nvSpPr>
        <p:spPr bwMode="auto">
          <a:xfrm>
            <a:off x="393700" y="6623050"/>
            <a:ext cx="100584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en-IN" altLang="en-US"/>
          </a:p>
        </p:txBody>
      </p:sp>
      <p:graphicFrame>
        <p:nvGraphicFramePr>
          <p:cNvPr id="44043" name="Object 13">
            <a:extLst>
              <a:ext uri="{FF2B5EF4-FFF2-40B4-BE49-F238E27FC236}">
                <a16:creationId xmlns:a16="http://schemas.microsoft.com/office/drawing/2014/main" id="{93DF9169-68D6-4334-843A-43012D0C3F02}"/>
              </a:ext>
            </a:extLst>
          </p:cNvPr>
          <p:cNvGraphicFramePr>
            <a:graphicFrameLocks noChangeAspect="1"/>
          </p:cNvGraphicFramePr>
          <p:nvPr/>
        </p:nvGraphicFramePr>
        <p:xfrm>
          <a:off x="574675" y="5978525"/>
          <a:ext cx="5149850" cy="865188"/>
        </p:xfrm>
        <a:graphic>
          <a:graphicData uri="http://schemas.openxmlformats.org/presentationml/2006/ole">
            <mc:AlternateContent xmlns:mc="http://schemas.openxmlformats.org/markup-compatibility/2006">
              <mc:Choice xmlns:v="urn:schemas-microsoft-com:vml" Requires="v">
                <p:oleObj spid="_x0000_s46083" name="Equation" r:id="rId7" imgW="2895600" imgH="482600" progId="Equation.3">
                  <p:embed/>
                </p:oleObj>
              </mc:Choice>
              <mc:Fallback>
                <p:oleObj name="Equation" r:id="rId7" imgW="2895600" imgH="482600" progId="Equation.3">
                  <p:embed/>
                  <p:pic>
                    <p:nvPicPr>
                      <p:cNvPr id="0" name="Object 1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74675" y="5978525"/>
                        <a:ext cx="5149850" cy="86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4044" name="Rectangle 13">
            <a:extLst>
              <a:ext uri="{FF2B5EF4-FFF2-40B4-BE49-F238E27FC236}">
                <a16:creationId xmlns:a16="http://schemas.microsoft.com/office/drawing/2014/main" id="{65E97D23-83C9-459E-84B0-D286EDA6AB92}"/>
              </a:ext>
            </a:extLst>
          </p:cNvPr>
          <p:cNvSpPr>
            <a:spLocks noChangeArrowheads="1"/>
          </p:cNvSpPr>
          <p:nvPr/>
        </p:nvSpPr>
        <p:spPr bwMode="auto">
          <a:xfrm>
            <a:off x="5788025" y="6843713"/>
            <a:ext cx="100584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en-IN" altLang="en-US"/>
          </a:p>
        </p:txBody>
      </p:sp>
      <p:graphicFrame>
        <p:nvGraphicFramePr>
          <p:cNvPr id="44045" name="Object 15">
            <a:extLst>
              <a:ext uri="{FF2B5EF4-FFF2-40B4-BE49-F238E27FC236}">
                <a16:creationId xmlns:a16="http://schemas.microsoft.com/office/drawing/2014/main" id="{7862F08B-9569-4AE7-8711-73257692B7E6}"/>
              </a:ext>
            </a:extLst>
          </p:cNvPr>
          <p:cNvGraphicFramePr>
            <a:graphicFrameLocks noChangeAspect="1"/>
          </p:cNvGraphicFramePr>
          <p:nvPr/>
        </p:nvGraphicFramePr>
        <p:xfrm>
          <a:off x="5902325" y="6061075"/>
          <a:ext cx="3992563" cy="1222375"/>
        </p:xfrm>
        <a:graphic>
          <a:graphicData uri="http://schemas.openxmlformats.org/presentationml/2006/ole">
            <mc:AlternateContent xmlns:mc="http://schemas.openxmlformats.org/markup-compatibility/2006">
              <mc:Choice xmlns:v="urn:schemas-microsoft-com:vml" Requires="v">
                <p:oleObj spid="_x0000_s46084" name="Equation" r:id="rId9" imgW="2209800" imgH="673100" progId="Equation.3">
                  <p:embed/>
                </p:oleObj>
              </mc:Choice>
              <mc:Fallback>
                <p:oleObj name="Equation" r:id="rId9" imgW="2209800" imgH="673100" progId="Equation.3">
                  <p:embed/>
                  <p:pic>
                    <p:nvPicPr>
                      <p:cNvPr id="0" name="Object 1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902325" y="6061075"/>
                        <a:ext cx="3992563" cy="1222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4046" name="Rectangle 15">
            <a:extLst>
              <a:ext uri="{FF2B5EF4-FFF2-40B4-BE49-F238E27FC236}">
                <a16:creationId xmlns:a16="http://schemas.microsoft.com/office/drawing/2014/main" id="{C63DD8B8-5732-4D1C-8DF1-9B40946F2C48}"/>
              </a:ext>
            </a:extLst>
          </p:cNvPr>
          <p:cNvSpPr>
            <a:spLocks noChangeArrowheads="1"/>
          </p:cNvSpPr>
          <p:nvPr/>
        </p:nvSpPr>
        <p:spPr bwMode="auto">
          <a:xfrm>
            <a:off x="852488" y="7137400"/>
            <a:ext cx="100584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en-IN" altLang="en-US"/>
          </a:p>
        </p:txBody>
      </p:sp>
      <p:graphicFrame>
        <p:nvGraphicFramePr>
          <p:cNvPr id="44047" name="Object 17">
            <a:extLst>
              <a:ext uri="{FF2B5EF4-FFF2-40B4-BE49-F238E27FC236}">
                <a16:creationId xmlns:a16="http://schemas.microsoft.com/office/drawing/2014/main" id="{C8285F12-F51C-4CE1-9714-189E5A66651E}"/>
              </a:ext>
            </a:extLst>
          </p:cNvPr>
          <p:cNvGraphicFramePr>
            <a:graphicFrameLocks noChangeAspect="1"/>
          </p:cNvGraphicFramePr>
          <p:nvPr/>
        </p:nvGraphicFramePr>
        <p:xfrm>
          <a:off x="574675" y="6886575"/>
          <a:ext cx="2592388" cy="858838"/>
        </p:xfrm>
        <a:graphic>
          <a:graphicData uri="http://schemas.openxmlformats.org/presentationml/2006/ole">
            <mc:AlternateContent xmlns:mc="http://schemas.openxmlformats.org/markup-compatibility/2006">
              <mc:Choice xmlns:v="urn:schemas-microsoft-com:vml" Requires="v">
                <p:oleObj spid="_x0000_s46085" name="Equation" r:id="rId11" imgW="1295400" imgH="431800" progId="Equation.3">
                  <p:embed/>
                </p:oleObj>
              </mc:Choice>
              <mc:Fallback>
                <p:oleObj name="Equation" r:id="rId11" imgW="1295400" imgH="431800" progId="Equation.3">
                  <p:embed/>
                  <p:pic>
                    <p:nvPicPr>
                      <p:cNvPr id="0" name="Object 1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74675" y="6886575"/>
                        <a:ext cx="2592388" cy="858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4048" name="Rectangle 18">
            <a:extLst>
              <a:ext uri="{FF2B5EF4-FFF2-40B4-BE49-F238E27FC236}">
                <a16:creationId xmlns:a16="http://schemas.microsoft.com/office/drawing/2014/main" id="{7DD6D6CF-1C73-4CC4-A504-AE2420567AF4}"/>
              </a:ext>
            </a:extLst>
          </p:cNvPr>
          <p:cNvSpPr>
            <a:spLocks noChangeArrowheads="1"/>
          </p:cNvSpPr>
          <p:nvPr/>
        </p:nvSpPr>
        <p:spPr bwMode="auto">
          <a:xfrm>
            <a:off x="260350" y="4554538"/>
            <a:ext cx="3313113" cy="411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a:lnSpc>
                <a:spcPct val="115000"/>
              </a:lnSpc>
              <a:spcAft>
                <a:spcPts val="1000"/>
              </a:spcAft>
            </a:pPr>
            <a:r>
              <a:rPr lang="en-IN" altLang="en-US">
                <a:latin typeface="Times New Roman" panose="02020603050405020304" pitchFamily="18" charset="0"/>
                <a:ea typeface="Calibri" panose="020F0502020204030204" pitchFamily="34" charset="0"/>
                <a:cs typeface="Times New Roman" panose="02020603050405020304" pitchFamily="18" charset="0"/>
              </a:rPr>
              <a:t>Therefore, equation (21) becomes</a:t>
            </a:r>
            <a:endParaRPr lang="en-IN" altLang="en-US" sz="1600">
              <a:latin typeface="Calibri" panose="020F0502020204030204" pitchFamily="34" charset="0"/>
              <a:ea typeface="Calibri" panose="020F0502020204030204" pitchFamily="34" charset="0"/>
              <a:cs typeface="Times New Roman" panose="02020603050405020304" pitchFamily="18" charset="0"/>
            </a:endParaRPr>
          </a:p>
        </p:txBody>
      </p:sp>
      <p:sp>
        <p:nvSpPr>
          <p:cNvPr id="44049" name="TextBox 19">
            <a:extLst>
              <a:ext uri="{FF2B5EF4-FFF2-40B4-BE49-F238E27FC236}">
                <a16:creationId xmlns:a16="http://schemas.microsoft.com/office/drawing/2014/main" id="{7542E543-FC77-477A-8A1B-50558652FD35}"/>
              </a:ext>
            </a:extLst>
          </p:cNvPr>
          <p:cNvSpPr txBox="1">
            <a:spLocks noChangeArrowheads="1"/>
          </p:cNvSpPr>
          <p:nvPr/>
        </p:nvSpPr>
        <p:spPr bwMode="auto">
          <a:xfrm>
            <a:off x="3779838" y="7085013"/>
            <a:ext cx="158273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2400">
                <a:latin typeface="Times New Roman" panose="02020603050405020304" pitchFamily="18" charset="0"/>
                <a:cs typeface="Times New Roman" panose="02020603050405020304" pitchFamily="18" charset="0"/>
              </a:rPr>
              <a:t>…. (22)</a:t>
            </a:r>
            <a:endParaRPr lang="en-IN" altLang="en-US" sz="2400">
              <a:latin typeface="Times New Roman" panose="02020603050405020304" pitchFamily="18" charset="0"/>
              <a:cs typeface="Times New Roman" panose="02020603050405020304" pitchFamily="18" charset="0"/>
            </a:endParaRPr>
          </a:p>
        </p:txBody>
      </p:sp>
      <p:graphicFrame>
        <p:nvGraphicFramePr>
          <p:cNvPr id="44050" name="Object 20">
            <a:extLst>
              <a:ext uri="{FF2B5EF4-FFF2-40B4-BE49-F238E27FC236}">
                <a16:creationId xmlns:a16="http://schemas.microsoft.com/office/drawing/2014/main" id="{C9A9BC44-4F8F-47B9-934D-06AC485C531F}"/>
              </a:ext>
            </a:extLst>
          </p:cNvPr>
          <p:cNvGraphicFramePr>
            <a:graphicFrameLocks noChangeAspect="1"/>
          </p:cNvGraphicFramePr>
          <p:nvPr/>
        </p:nvGraphicFramePr>
        <p:xfrm>
          <a:off x="2957513" y="334963"/>
          <a:ext cx="2066925" cy="1033462"/>
        </p:xfrm>
        <a:graphic>
          <a:graphicData uri="http://schemas.openxmlformats.org/presentationml/2006/ole">
            <mc:AlternateContent xmlns:mc="http://schemas.openxmlformats.org/markup-compatibility/2006">
              <mc:Choice xmlns:v="urn:schemas-microsoft-com:vml" Requires="v">
                <p:oleObj spid="_x0000_s46086" name="Equation" r:id="rId13" imgW="990170" imgH="495085" progId="Equation.3">
                  <p:embed/>
                </p:oleObj>
              </mc:Choice>
              <mc:Fallback>
                <p:oleObj name="Equation" r:id="rId13" imgW="990170" imgH="495085" progId="Equation.3">
                  <p:embed/>
                  <p:pic>
                    <p:nvPicPr>
                      <p:cNvPr id="0" name="Object 20"/>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957513" y="334963"/>
                        <a:ext cx="2066925" cy="1033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4051" name="Object 3">
            <a:extLst>
              <a:ext uri="{FF2B5EF4-FFF2-40B4-BE49-F238E27FC236}">
                <a16:creationId xmlns:a16="http://schemas.microsoft.com/office/drawing/2014/main" id="{039620E0-8A24-4617-9714-71FC1CCF2C04}"/>
              </a:ext>
            </a:extLst>
          </p:cNvPr>
          <p:cNvGraphicFramePr>
            <a:graphicFrameLocks noChangeAspect="1"/>
          </p:cNvGraphicFramePr>
          <p:nvPr/>
        </p:nvGraphicFramePr>
        <p:xfrm>
          <a:off x="6737350" y="139700"/>
          <a:ext cx="2252663" cy="725488"/>
        </p:xfrm>
        <a:graphic>
          <a:graphicData uri="http://schemas.openxmlformats.org/presentationml/2006/ole">
            <mc:AlternateContent xmlns:mc="http://schemas.openxmlformats.org/markup-compatibility/2006">
              <mc:Choice xmlns:v="urn:schemas-microsoft-com:vml" Requires="v">
                <p:oleObj spid="_x0000_s46087" name="Equation" r:id="rId15" imgW="1536033" imgH="495085" progId="Equation.3">
                  <p:embed/>
                </p:oleObj>
              </mc:Choice>
              <mc:Fallback>
                <p:oleObj name="Equation" r:id="rId15" imgW="1536033" imgH="495085" progId="Equation.3">
                  <p:embed/>
                  <p:pic>
                    <p:nvPicPr>
                      <p:cNvPr id="0" name="Object 3"/>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737350" y="139700"/>
                        <a:ext cx="2252663" cy="725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4052" name="TextBox 15">
            <a:extLst>
              <a:ext uri="{FF2B5EF4-FFF2-40B4-BE49-F238E27FC236}">
                <a16:creationId xmlns:a16="http://schemas.microsoft.com/office/drawing/2014/main" id="{9BB380EF-0BFB-4C3A-B414-1B5C47488010}"/>
              </a:ext>
            </a:extLst>
          </p:cNvPr>
          <p:cNvSpPr txBox="1">
            <a:spLocks noChangeArrowheads="1"/>
          </p:cNvSpPr>
          <p:nvPr/>
        </p:nvSpPr>
        <p:spPr bwMode="auto">
          <a:xfrm>
            <a:off x="9177338" y="339725"/>
            <a:ext cx="14351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1200">
                <a:latin typeface="Times New Roman" panose="02020603050405020304" pitchFamily="18" charset="0"/>
                <a:cs typeface="Times New Roman" panose="02020603050405020304" pitchFamily="18" charset="0"/>
              </a:rPr>
              <a:t>…. (19b)</a:t>
            </a:r>
            <a:endParaRPr lang="en-IN" altLang="en-US" sz="1200">
              <a:latin typeface="Times New Roman" panose="02020603050405020304" pitchFamily="18" charset="0"/>
              <a:cs typeface="Times New Roman" panose="02020603050405020304" pitchFamily="18" charset="0"/>
            </a:endParaRPr>
          </a:p>
        </p:txBody>
      </p:sp>
      <p:sp>
        <p:nvSpPr>
          <p:cNvPr id="44053" name="TextBox 1">
            <a:extLst>
              <a:ext uri="{FF2B5EF4-FFF2-40B4-BE49-F238E27FC236}">
                <a16:creationId xmlns:a16="http://schemas.microsoft.com/office/drawing/2014/main" id="{C638D3EA-654B-439A-ABD1-1F35480E0F9F}"/>
              </a:ext>
            </a:extLst>
          </p:cNvPr>
          <p:cNvSpPr txBox="1">
            <a:spLocks noChangeArrowheads="1"/>
          </p:cNvSpPr>
          <p:nvPr/>
        </p:nvSpPr>
        <p:spPr bwMode="auto">
          <a:xfrm>
            <a:off x="7593013" y="3586163"/>
            <a:ext cx="15843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b="1" i="1">
                <a:latin typeface="Times New Roman" panose="02020603050405020304" pitchFamily="18" charset="0"/>
                <a:cs typeface="Times New Roman" panose="02020603050405020304" pitchFamily="18" charset="0"/>
              </a:rPr>
              <a:t>q = (L/G – m)</a:t>
            </a:r>
            <a:endParaRPr lang="en-IN" altLang="en-US" b="1" i="1">
              <a:latin typeface="Times New Roman" panose="02020603050405020304" pitchFamily="18" charset="0"/>
              <a:cs typeface="Times New Roman" panose="02020603050405020304" pitchFamily="18" charset="0"/>
            </a:endParaRPr>
          </a:p>
        </p:txBody>
      </p:sp>
      <p:sp>
        <p:nvSpPr>
          <p:cNvPr id="44054" name="TextBox 2">
            <a:extLst>
              <a:ext uri="{FF2B5EF4-FFF2-40B4-BE49-F238E27FC236}">
                <a16:creationId xmlns:a16="http://schemas.microsoft.com/office/drawing/2014/main" id="{85BD2298-B60D-4D99-9FC1-7B340E412721}"/>
              </a:ext>
            </a:extLst>
          </p:cNvPr>
          <p:cNvSpPr txBox="1">
            <a:spLocks noChangeArrowheads="1"/>
          </p:cNvSpPr>
          <p:nvPr/>
        </p:nvSpPr>
        <p:spPr bwMode="auto">
          <a:xfrm>
            <a:off x="7593013" y="3984625"/>
            <a:ext cx="2652712"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b="1" i="1">
                <a:latin typeface="Times New Roman" panose="02020603050405020304" pitchFamily="18" charset="0"/>
                <a:cs typeface="Times New Roman" panose="02020603050405020304" pitchFamily="18" charset="0"/>
              </a:rPr>
              <a:t>s = </a:t>
            </a:r>
            <a:r>
              <a:rPr lang="en-US" altLang="en-US" sz="2400" b="1" i="1">
                <a:latin typeface="Times New Roman" panose="02020603050405020304" pitchFamily="18" charset="0"/>
                <a:cs typeface="Times New Roman" panose="02020603050405020304" pitchFamily="18" charset="0"/>
              </a:rPr>
              <a:t>y</a:t>
            </a:r>
            <a:r>
              <a:rPr lang="en-US" altLang="en-US" sz="1000" b="1" i="1">
                <a:latin typeface="Times New Roman" panose="02020603050405020304" pitchFamily="18" charset="0"/>
                <a:cs typeface="Times New Roman" panose="02020603050405020304" pitchFamily="18" charset="0"/>
              </a:rPr>
              <a:t>2</a:t>
            </a:r>
            <a:r>
              <a:rPr lang="en-US" altLang="en-US" b="1" i="1">
                <a:latin typeface="Times New Roman" panose="02020603050405020304" pitchFamily="18" charset="0"/>
                <a:cs typeface="Times New Roman" panose="02020603050405020304" pitchFamily="18" charset="0"/>
              </a:rPr>
              <a:t> – (L/G) </a:t>
            </a:r>
            <a:r>
              <a:rPr lang="en-US" altLang="en-US" sz="2400" b="1" i="1">
                <a:latin typeface="Times New Roman" panose="02020603050405020304" pitchFamily="18" charset="0"/>
                <a:cs typeface="Times New Roman" panose="02020603050405020304" pitchFamily="18" charset="0"/>
              </a:rPr>
              <a:t>x</a:t>
            </a:r>
            <a:r>
              <a:rPr lang="en-US" altLang="en-US" sz="1000" b="1" i="1">
                <a:latin typeface="Times New Roman" panose="02020603050405020304" pitchFamily="18" charset="0"/>
                <a:cs typeface="Times New Roman" panose="02020603050405020304" pitchFamily="18" charset="0"/>
              </a:rPr>
              <a:t>2 </a:t>
            </a:r>
            <a:r>
              <a:rPr lang="en-US" altLang="en-US" b="1" i="1">
                <a:latin typeface="Times New Roman" panose="02020603050405020304" pitchFamily="18" charset="0"/>
                <a:cs typeface="Times New Roman" panose="02020603050405020304" pitchFamily="18" charset="0"/>
              </a:rPr>
              <a:t>- r </a:t>
            </a:r>
            <a:endParaRPr lang="en-IN" altLang="en-US" b="1" i="1">
              <a:latin typeface="Times New Roman" panose="02020603050405020304" pitchFamily="18" charset="0"/>
              <a:cs typeface="Times New Roman" panose="02020603050405020304" pitchFamily="18" charset="0"/>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1">
            <a:extLst>
              <a:ext uri="{FF2B5EF4-FFF2-40B4-BE49-F238E27FC236}">
                <a16:creationId xmlns:a16="http://schemas.microsoft.com/office/drawing/2014/main" id="{2F818508-55A9-440D-A7BC-53F49B91B2C0}"/>
              </a:ext>
            </a:extLst>
          </p:cNvPr>
          <p:cNvSpPr>
            <a:spLocks noChangeArrowheads="1"/>
          </p:cNvSpPr>
          <p:nvPr/>
        </p:nvSpPr>
        <p:spPr bwMode="auto">
          <a:xfrm>
            <a:off x="2076450" y="214313"/>
            <a:ext cx="5113338"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a:lnSpc>
                <a:spcPct val="115000"/>
              </a:lnSpc>
              <a:spcAft>
                <a:spcPts val="1000"/>
              </a:spcAft>
            </a:pPr>
            <a:r>
              <a:rPr lang="en-IN" altLang="en-US" sz="2400" b="1">
                <a:solidFill>
                  <a:srgbClr val="FF0000"/>
                </a:solidFill>
                <a:latin typeface="Times New Roman" panose="02020603050405020304" pitchFamily="18" charset="0"/>
                <a:ea typeface="Calibri" panose="020F0502020204030204" pitchFamily="34" charset="0"/>
                <a:cs typeface="Times New Roman" panose="02020603050405020304" pitchFamily="18" charset="0"/>
              </a:rPr>
              <a:t>Dilute Solutions, Henry’s Law</a:t>
            </a:r>
            <a:endParaRPr lang="en-IN" altLang="en-US" sz="2400">
              <a:solidFill>
                <a:srgbClr val="FF0000"/>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45059" name="Rectangle 2">
            <a:extLst>
              <a:ext uri="{FF2B5EF4-FFF2-40B4-BE49-F238E27FC236}">
                <a16:creationId xmlns:a16="http://schemas.microsoft.com/office/drawing/2014/main" id="{26B9FA5D-8540-47E2-BF5E-3C84B1102CE6}"/>
              </a:ext>
            </a:extLst>
          </p:cNvPr>
          <p:cNvSpPr>
            <a:spLocks noChangeArrowheads="1"/>
          </p:cNvSpPr>
          <p:nvPr/>
        </p:nvSpPr>
        <p:spPr bwMode="auto">
          <a:xfrm>
            <a:off x="2868613" y="1077913"/>
            <a:ext cx="100584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en-IN" altLang="en-US"/>
          </a:p>
        </p:txBody>
      </p:sp>
      <p:graphicFrame>
        <p:nvGraphicFramePr>
          <p:cNvPr id="45060" name="Object 3">
            <a:extLst>
              <a:ext uri="{FF2B5EF4-FFF2-40B4-BE49-F238E27FC236}">
                <a16:creationId xmlns:a16="http://schemas.microsoft.com/office/drawing/2014/main" id="{1DD1A41C-F4A4-432C-8C71-E3B07D0E575D}"/>
              </a:ext>
            </a:extLst>
          </p:cNvPr>
          <p:cNvGraphicFramePr>
            <a:graphicFrameLocks noChangeAspect="1"/>
          </p:cNvGraphicFramePr>
          <p:nvPr/>
        </p:nvGraphicFramePr>
        <p:xfrm>
          <a:off x="2859088" y="862013"/>
          <a:ext cx="2376487" cy="1187450"/>
        </p:xfrm>
        <a:graphic>
          <a:graphicData uri="http://schemas.openxmlformats.org/presentationml/2006/ole">
            <mc:AlternateContent xmlns:mc="http://schemas.openxmlformats.org/markup-compatibility/2006">
              <mc:Choice xmlns:v="urn:schemas-microsoft-com:vml" Requires="v">
                <p:oleObj spid="_x0000_s47105" name="Equation" r:id="rId3" imgW="990170" imgH="495085" progId="Equation.3">
                  <p:embed/>
                </p:oleObj>
              </mc:Choice>
              <mc:Fallback>
                <p:oleObj name="Equation" r:id="rId3" imgW="990170" imgH="495085" progId="Equation.3">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59088" y="862013"/>
                        <a:ext cx="2376487" cy="118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5061" name="Rectangle 4">
            <a:extLst>
              <a:ext uri="{FF2B5EF4-FFF2-40B4-BE49-F238E27FC236}">
                <a16:creationId xmlns:a16="http://schemas.microsoft.com/office/drawing/2014/main" id="{4BE13708-49FB-4410-AA28-4FB02559D6DF}"/>
              </a:ext>
            </a:extLst>
          </p:cNvPr>
          <p:cNvSpPr>
            <a:spLocks noChangeArrowheads="1"/>
          </p:cNvSpPr>
          <p:nvPr/>
        </p:nvSpPr>
        <p:spPr bwMode="auto">
          <a:xfrm>
            <a:off x="781050" y="2049463"/>
            <a:ext cx="8640763" cy="1360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a:lnSpc>
                <a:spcPct val="115000"/>
              </a:lnSpc>
              <a:spcAft>
                <a:spcPts val="1000"/>
              </a:spcAft>
            </a:pPr>
            <a:r>
              <a:rPr lang="en-IN" altLang="en-US" sz="2000">
                <a:latin typeface="Times New Roman" panose="02020603050405020304" pitchFamily="18" charset="0"/>
                <a:ea typeface="Calibri" panose="020F0502020204030204" pitchFamily="34" charset="0"/>
                <a:cs typeface="Times New Roman" panose="02020603050405020304" pitchFamily="18" charset="0"/>
              </a:rPr>
              <a:t>If Henry’s law applies, then </a:t>
            </a:r>
            <a:r>
              <a:rPr lang="en-IN" altLang="en-US" sz="2000" b="1" i="1">
                <a:latin typeface="Times New Roman" panose="02020603050405020304" pitchFamily="18" charset="0"/>
                <a:ea typeface="Calibri" panose="020F0502020204030204" pitchFamily="34" charset="0"/>
                <a:cs typeface="Times New Roman" panose="02020603050405020304" pitchFamily="18" charset="0"/>
              </a:rPr>
              <a:t>r</a:t>
            </a:r>
            <a:r>
              <a:rPr lang="en-IN" altLang="en-US" sz="2000">
                <a:latin typeface="Times New Roman" panose="02020603050405020304" pitchFamily="18" charset="0"/>
                <a:ea typeface="Calibri" panose="020F0502020204030204" pitchFamily="34" charset="0"/>
                <a:cs typeface="Times New Roman" panose="02020603050405020304" pitchFamily="18" charset="0"/>
              </a:rPr>
              <a:t> in equation (24) is zero so that the equilibrium line becomes</a:t>
            </a:r>
            <a:endParaRPr lang="en-IN" altLang="en-US" sz="2000">
              <a:latin typeface="Calibri" panose="020F0502020204030204" pitchFamily="34" charset="0"/>
              <a:ea typeface="Calibri" panose="020F0502020204030204" pitchFamily="34" charset="0"/>
              <a:cs typeface="Times New Roman" panose="02020603050405020304" pitchFamily="18" charset="0"/>
            </a:endParaRPr>
          </a:p>
          <a:p>
            <a:r>
              <a:rPr lang="en-IN" altLang="en-US" sz="2800" b="1" i="1">
                <a:latin typeface="Times New Roman" panose="02020603050405020304" pitchFamily="18" charset="0"/>
                <a:ea typeface="Calibri" panose="020F0502020204030204" pitchFamily="34" charset="0"/>
                <a:cs typeface="Times New Roman" panose="02020603050405020304" pitchFamily="18" charset="0"/>
              </a:rPr>
              <a:t>				</a:t>
            </a:r>
            <a:r>
              <a:rPr lang="en-IN" altLang="en-US" i="1">
                <a:latin typeface="Times New Roman" panose="02020603050405020304" pitchFamily="18" charset="0"/>
                <a:ea typeface="Calibri" panose="020F0502020204030204" pitchFamily="34" charset="0"/>
                <a:cs typeface="Times New Roman" panose="02020603050405020304" pitchFamily="18" charset="0"/>
              </a:rPr>
              <a:t>	</a:t>
            </a:r>
            <a:endParaRPr lang="en-IN" altLang="en-US">
              <a:ea typeface="Calibri" panose="020F0502020204030204" pitchFamily="34" charset="0"/>
              <a:cs typeface="Times New Roman" panose="02020603050405020304" pitchFamily="18" charset="0"/>
            </a:endParaRPr>
          </a:p>
        </p:txBody>
      </p:sp>
      <p:sp>
        <p:nvSpPr>
          <p:cNvPr id="45062" name="Rectangle 5">
            <a:extLst>
              <a:ext uri="{FF2B5EF4-FFF2-40B4-BE49-F238E27FC236}">
                <a16:creationId xmlns:a16="http://schemas.microsoft.com/office/drawing/2014/main" id="{00E537EE-0C2B-4EA2-9433-9807E28C6D68}"/>
              </a:ext>
            </a:extLst>
          </p:cNvPr>
          <p:cNvSpPr>
            <a:spLocks noChangeArrowheads="1"/>
          </p:cNvSpPr>
          <p:nvPr/>
        </p:nvSpPr>
        <p:spPr bwMode="auto">
          <a:xfrm>
            <a:off x="3594100" y="2533650"/>
            <a:ext cx="16224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IN" altLang="en-US" sz="2400" b="1" i="1">
                <a:latin typeface="Times New Roman" panose="02020603050405020304" pitchFamily="18" charset="0"/>
                <a:cs typeface="Calibri" panose="020F0502020204030204" pitchFamily="34" charset="0"/>
              </a:rPr>
              <a:t>y* = m x</a:t>
            </a:r>
            <a:endParaRPr lang="en-IN" altLang="en-US" sz="2400"/>
          </a:p>
        </p:txBody>
      </p:sp>
      <p:sp>
        <p:nvSpPr>
          <p:cNvPr id="45063" name="Rectangle 6">
            <a:extLst>
              <a:ext uri="{FF2B5EF4-FFF2-40B4-BE49-F238E27FC236}">
                <a16:creationId xmlns:a16="http://schemas.microsoft.com/office/drawing/2014/main" id="{6BD90B1B-631D-49E7-9999-E997D43C8456}"/>
              </a:ext>
            </a:extLst>
          </p:cNvPr>
          <p:cNvSpPr>
            <a:spLocks noChangeArrowheads="1"/>
          </p:cNvSpPr>
          <p:nvPr/>
        </p:nvSpPr>
        <p:spPr bwMode="auto">
          <a:xfrm>
            <a:off x="5534025" y="1192213"/>
            <a:ext cx="137636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indent="457200">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a:latin typeface="Times New Roman" panose="02020603050405020304" pitchFamily="18" charset="0"/>
                <a:ea typeface="Calibri" panose="020F0502020204030204" pitchFamily="34" charset="0"/>
                <a:cs typeface="Times New Roman" panose="02020603050405020304" pitchFamily="18" charset="0"/>
              </a:rPr>
              <a:t>…. (21)</a:t>
            </a:r>
          </a:p>
        </p:txBody>
      </p:sp>
      <p:sp>
        <p:nvSpPr>
          <p:cNvPr id="45064" name="Rectangle 7">
            <a:extLst>
              <a:ext uri="{FF2B5EF4-FFF2-40B4-BE49-F238E27FC236}">
                <a16:creationId xmlns:a16="http://schemas.microsoft.com/office/drawing/2014/main" id="{20C2D0F9-E9C2-468F-9E07-C6E53E8A6ADC}"/>
              </a:ext>
            </a:extLst>
          </p:cNvPr>
          <p:cNvSpPr>
            <a:spLocks noChangeArrowheads="1"/>
          </p:cNvSpPr>
          <p:nvPr/>
        </p:nvSpPr>
        <p:spPr bwMode="auto">
          <a:xfrm>
            <a:off x="5534025" y="2579688"/>
            <a:ext cx="137636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indent="457200">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a:latin typeface="Times New Roman" panose="02020603050405020304" pitchFamily="18" charset="0"/>
                <a:ea typeface="Calibri" panose="020F0502020204030204" pitchFamily="34" charset="0"/>
                <a:cs typeface="Times New Roman" panose="02020603050405020304" pitchFamily="18" charset="0"/>
              </a:rPr>
              <a:t>…. (28)</a:t>
            </a:r>
          </a:p>
        </p:txBody>
      </p:sp>
      <p:sp>
        <p:nvSpPr>
          <p:cNvPr id="45065" name="Rectangle 5">
            <a:extLst>
              <a:ext uri="{FF2B5EF4-FFF2-40B4-BE49-F238E27FC236}">
                <a16:creationId xmlns:a16="http://schemas.microsoft.com/office/drawing/2014/main" id="{CE74D9D0-14C8-48AD-976F-F9D5B3CE64C1}"/>
              </a:ext>
            </a:extLst>
          </p:cNvPr>
          <p:cNvSpPr>
            <a:spLocks noChangeArrowheads="1"/>
          </p:cNvSpPr>
          <p:nvPr/>
        </p:nvSpPr>
        <p:spPr bwMode="auto">
          <a:xfrm>
            <a:off x="712788" y="3279775"/>
            <a:ext cx="6264275"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2000">
                <a:latin typeface="Times New Roman" panose="02020603050405020304" pitchFamily="18" charset="0"/>
                <a:cs typeface="Calibri" panose="020F0502020204030204" pitchFamily="34" charset="0"/>
              </a:rPr>
              <a:t>The equation of the operating line is: </a:t>
            </a:r>
            <a:endParaRPr lang="en-US" altLang="en-US" sz="2000"/>
          </a:p>
        </p:txBody>
      </p:sp>
      <p:graphicFrame>
        <p:nvGraphicFramePr>
          <p:cNvPr id="45066" name="Object 9">
            <a:extLst>
              <a:ext uri="{FF2B5EF4-FFF2-40B4-BE49-F238E27FC236}">
                <a16:creationId xmlns:a16="http://schemas.microsoft.com/office/drawing/2014/main" id="{74404F86-B647-489E-8326-25E8F7E6FA16}"/>
              </a:ext>
            </a:extLst>
          </p:cNvPr>
          <p:cNvGraphicFramePr>
            <a:graphicFrameLocks noChangeAspect="1"/>
          </p:cNvGraphicFramePr>
          <p:nvPr/>
        </p:nvGraphicFramePr>
        <p:xfrm>
          <a:off x="4929188" y="3143250"/>
          <a:ext cx="2311400" cy="765175"/>
        </p:xfrm>
        <a:graphic>
          <a:graphicData uri="http://schemas.openxmlformats.org/presentationml/2006/ole">
            <mc:AlternateContent xmlns:mc="http://schemas.openxmlformats.org/markup-compatibility/2006">
              <mc:Choice xmlns:v="urn:schemas-microsoft-com:vml" Requires="v">
                <p:oleObj spid="_x0000_s47106" name="Equation" r:id="rId5" imgW="1180588" imgH="393529" progId="Equation.3">
                  <p:embed/>
                </p:oleObj>
              </mc:Choice>
              <mc:Fallback>
                <p:oleObj name="Equation" r:id="rId5" imgW="1180588" imgH="393529" progId="Equation.3">
                  <p:embed/>
                  <p:pic>
                    <p:nvPicPr>
                      <p:cNvPr id="0" name="Object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29188" y="3143250"/>
                        <a:ext cx="2311400"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5067" name="Rectangle 10">
            <a:extLst>
              <a:ext uri="{FF2B5EF4-FFF2-40B4-BE49-F238E27FC236}">
                <a16:creationId xmlns:a16="http://schemas.microsoft.com/office/drawing/2014/main" id="{40A658A4-670B-42BE-BB27-2165AF3796CC}"/>
              </a:ext>
            </a:extLst>
          </p:cNvPr>
          <p:cNvSpPr>
            <a:spLocks noChangeArrowheads="1"/>
          </p:cNvSpPr>
          <p:nvPr/>
        </p:nvSpPr>
        <p:spPr bwMode="auto">
          <a:xfrm>
            <a:off x="7208838" y="3348038"/>
            <a:ext cx="13779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indent="457200">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a:latin typeface="Times New Roman" panose="02020603050405020304" pitchFamily="18" charset="0"/>
                <a:ea typeface="Calibri" panose="020F0502020204030204" pitchFamily="34" charset="0"/>
                <a:cs typeface="Times New Roman" panose="02020603050405020304" pitchFamily="18" charset="0"/>
              </a:rPr>
              <a:t>…. (25)</a:t>
            </a:r>
          </a:p>
        </p:txBody>
      </p:sp>
      <p:sp>
        <p:nvSpPr>
          <p:cNvPr id="45068" name="Rectangle 11">
            <a:extLst>
              <a:ext uri="{FF2B5EF4-FFF2-40B4-BE49-F238E27FC236}">
                <a16:creationId xmlns:a16="http://schemas.microsoft.com/office/drawing/2014/main" id="{C76FEFB8-80AD-4967-A036-2B4F9BC842B6}"/>
              </a:ext>
            </a:extLst>
          </p:cNvPr>
          <p:cNvSpPr>
            <a:spLocks noChangeArrowheads="1"/>
          </p:cNvSpPr>
          <p:nvPr/>
        </p:nvSpPr>
        <p:spPr bwMode="auto">
          <a:xfrm>
            <a:off x="709613" y="4057650"/>
            <a:ext cx="9013825" cy="446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a:lnSpc>
                <a:spcPct val="115000"/>
              </a:lnSpc>
              <a:spcAft>
                <a:spcPts val="1000"/>
              </a:spcAft>
            </a:pPr>
            <a:r>
              <a:rPr lang="en-IN" altLang="en-US" sz="2000">
                <a:latin typeface="Times New Roman" panose="02020603050405020304" pitchFamily="18" charset="0"/>
                <a:ea typeface="Calibri" panose="020F0502020204030204" pitchFamily="34" charset="0"/>
                <a:cs typeface="Times New Roman" panose="02020603050405020304" pitchFamily="18" charset="0"/>
              </a:rPr>
              <a:t>Eliminating </a:t>
            </a:r>
            <a:r>
              <a:rPr lang="en-IN" altLang="en-US" sz="2000" i="1">
                <a:latin typeface="Times New Roman" panose="02020603050405020304" pitchFamily="18" charset="0"/>
                <a:ea typeface="Calibri" panose="020F0502020204030204" pitchFamily="34" charset="0"/>
                <a:cs typeface="Times New Roman" panose="02020603050405020304" pitchFamily="18" charset="0"/>
              </a:rPr>
              <a:t>x</a:t>
            </a:r>
            <a:r>
              <a:rPr lang="en-IN" altLang="en-US" sz="2000">
                <a:latin typeface="Times New Roman" panose="02020603050405020304" pitchFamily="18" charset="0"/>
                <a:ea typeface="Calibri" panose="020F0502020204030204" pitchFamily="34" charset="0"/>
                <a:cs typeface="Times New Roman" panose="02020603050405020304" pitchFamily="18" charset="0"/>
              </a:rPr>
              <a:t> from equations (25) and (28) and substituting </a:t>
            </a:r>
            <a:r>
              <a:rPr lang="en-IN" altLang="en-US" sz="2000" i="1">
                <a:latin typeface="Times New Roman" panose="02020603050405020304" pitchFamily="18" charset="0"/>
                <a:ea typeface="Calibri" panose="020F0502020204030204" pitchFamily="34" charset="0"/>
                <a:cs typeface="Times New Roman" panose="02020603050405020304" pitchFamily="18" charset="0"/>
              </a:rPr>
              <a:t>y*</a:t>
            </a:r>
            <a:r>
              <a:rPr lang="en-IN" altLang="en-US" sz="2000">
                <a:latin typeface="Times New Roman" panose="02020603050405020304" pitchFamily="18" charset="0"/>
                <a:ea typeface="Calibri" panose="020F0502020204030204" pitchFamily="34" charset="0"/>
                <a:cs typeface="Times New Roman" panose="02020603050405020304" pitchFamily="18" charset="0"/>
              </a:rPr>
              <a:t> in equation (21), we get</a:t>
            </a:r>
            <a:endParaRPr lang="en-IN" altLang="en-US" sz="2000">
              <a:latin typeface="Calibri" panose="020F0502020204030204" pitchFamily="34" charset="0"/>
              <a:ea typeface="Calibri" panose="020F0502020204030204" pitchFamily="34" charset="0"/>
              <a:cs typeface="Times New Roman" panose="02020603050405020304" pitchFamily="18" charset="0"/>
            </a:endParaRPr>
          </a:p>
        </p:txBody>
      </p:sp>
      <p:sp>
        <p:nvSpPr>
          <p:cNvPr id="45069" name="Rectangle 9">
            <a:extLst>
              <a:ext uri="{FF2B5EF4-FFF2-40B4-BE49-F238E27FC236}">
                <a16:creationId xmlns:a16="http://schemas.microsoft.com/office/drawing/2014/main" id="{A4DBB5AD-6DA6-49F7-B3DC-8D788241CCA5}"/>
              </a:ext>
            </a:extLst>
          </p:cNvPr>
          <p:cNvSpPr>
            <a:spLocks noChangeArrowheads="1"/>
          </p:cNvSpPr>
          <p:nvPr/>
        </p:nvSpPr>
        <p:spPr bwMode="auto">
          <a:xfrm>
            <a:off x="1933575" y="4754563"/>
            <a:ext cx="17891125" cy="46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en-IN" altLang="en-US"/>
          </a:p>
        </p:txBody>
      </p:sp>
      <p:graphicFrame>
        <p:nvGraphicFramePr>
          <p:cNvPr id="45070" name="Object 13">
            <a:extLst>
              <a:ext uri="{FF2B5EF4-FFF2-40B4-BE49-F238E27FC236}">
                <a16:creationId xmlns:a16="http://schemas.microsoft.com/office/drawing/2014/main" id="{A12F54AD-DB41-47FA-9719-024CFDD42AE9}"/>
              </a:ext>
            </a:extLst>
          </p:cNvPr>
          <p:cNvGraphicFramePr>
            <a:graphicFrameLocks noChangeAspect="1"/>
          </p:cNvGraphicFramePr>
          <p:nvPr/>
        </p:nvGraphicFramePr>
        <p:xfrm>
          <a:off x="2033588" y="4651375"/>
          <a:ext cx="2563812" cy="773113"/>
        </p:xfrm>
        <a:graphic>
          <a:graphicData uri="http://schemas.openxmlformats.org/presentationml/2006/ole">
            <mc:AlternateContent xmlns:mc="http://schemas.openxmlformats.org/markup-compatibility/2006">
              <mc:Choice xmlns:v="urn:schemas-microsoft-com:vml" Requires="v">
                <p:oleObj spid="_x0000_s47107" name="Equation" r:id="rId7" imgW="1295400" imgH="393700" progId="Equation.3">
                  <p:embed/>
                </p:oleObj>
              </mc:Choice>
              <mc:Fallback>
                <p:oleObj name="Equation" r:id="rId7" imgW="1295400" imgH="393700" progId="Equation.3">
                  <p:embed/>
                  <p:pic>
                    <p:nvPicPr>
                      <p:cNvPr id="0" name="Object 1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033588" y="4651375"/>
                        <a:ext cx="2563812" cy="773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5071" name="Rectangle 13">
            <a:extLst>
              <a:ext uri="{FF2B5EF4-FFF2-40B4-BE49-F238E27FC236}">
                <a16:creationId xmlns:a16="http://schemas.microsoft.com/office/drawing/2014/main" id="{F8F57016-FB91-4764-A4B3-F1C322EED361}"/>
              </a:ext>
            </a:extLst>
          </p:cNvPr>
          <p:cNvSpPr>
            <a:spLocks noChangeArrowheads="1"/>
          </p:cNvSpPr>
          <p:nvPr/>
        </p:nvSpPr>
        <p:spPr bwMode="auto">
          <a:xfrm>
            <a:off x="2001838" y="5594350"/>
            <a:ext cx="100584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en-IN" altLang="en-US"/>
          </a:p>
        </p:txBody>
      </p:sp>
      <p:graphicFrame>
        <p:nvGraphicFramePr>
          <p:cNvPr id="45072" name="Object 17">
            <a:extLst>
              <a:ext uri="{FF2B5EF4-FFF2-40B4-BE49-F238E27FC236}">
                <a16:creationId xmlns:a16="http://schemas.microsoft.com/office/drawing/2014/main" id="{7BA8A106-A4A4-406A-A97C-18AB027F488D}"/>
              </a:ext>
            </a:extLst>
          </p:cNvPr>
          <p:cNvGraphicFramePr>
            <a:graphicFrameLocks noChangeAspect="1"/>
          </p:cNvGraphicFramePr>
          <p:nvPr/>
        </p:nvGraphicFramePr>
        <p:xfrm>
          <a:off x="1679575" y="5537200"/>
          <a:ext cx="5835650" cy="779463"/>
        </p:xfrm>
        <a:graphic>
          <a:graphicData uri="http://schemas.openxmlformats.org/presentationml/2006/ole">
            <mc:AlternateContent xmlns:mc="http://schemas.openxmlformats.org/markup-compatibility/2006">
              <mc:Choice xmlns:v="urn:schemas-microsoft-com:vml" Requires="v">
                <p:oleObj spid="_x0000_s47108" name="Equation" r:id="rId9" imgW="2921000" imgH="393700" progId="Equation.3">
                  <p:embed/>
                </p:oleObj>
              </mc:Choice>
              <mc:Fallback>
                <p:oleObj name="Equation" r:id="rId9" imgW="2921000" imgH="393700" progId="Equation.3">
                  <p:embed/>
                  <p:pic>
                    <p:nvPicPr>
                      <p:cNvPr id="0" name="Object 1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679575" y="5537200"/>
                        <a:ext cx="5835650" cy="779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5073" name="Rectangle 15">
            <a:extLst>
              <a:ext uri="{FF2B5EF4-FFF2-40B4-BE49-F238E27FC236}">
                <a16:creationId xmlns:a16="http://schemas.microsoft.com/office/drawing/2014/main" id="{E7BF4A69-F43B-4365-B93F-053113E125EC}"/>
              </a:ext>
            </a:extLst>
          </p:cNvPr>
          <p:cNvSpPr>
            <a:spLocks noChangeArrowheads="1"/>
          </p:cNvSpPr>
          <p:nvPr/>
        </p:nvSpPr>
        <p:spPr bwMode="auto">
          <a:xfrm>
            <a:off x="1644650" y="6481763"/>
            <a:ext cx="100584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en-IN" altLang="en-US"/>
          </a:p>
        </p:txBody>
      </p:sp>
      <p:graphicFrame>
        <p:nvGraphicFramePr>
          <p:cNvPr id="45074" name="Object 19">
            <a:extLst>
              <a:ext uri="{FF2B5EF4-FFF2-40B4-BE49-F238E27FC236}">
                <a16:creationId xmlns:a16="http://schemas.microsoft.com/office/drawing/2014/main" id="{FA58AAF6-0947-4A19-9012-769253BE9A4C}"/>
              </a:ext>
            </a:extLst>
          </p:cNvPr>
          <p:cNvGraphicFramePr>
            <a:graphicFrameLocks noChangeAspect="1"/>
          </p:cNvGraphicFramePr>
          <p:nvPr/>
        </p:nvGraphicFramePr>
        <p:xfrm>
          <a:off x="1655763" y="6445250"/>
          <a:ext cx="3449637" cy="866775"/>
        </p:xfrm>
        <a:graphic>
          <a:graphicData uri="http://schemas.openxmlformats.org/presentationml/2006/ole">
            <mc:AlternateContent xmlns:mc="http://schemas.openxmlformats.org/markup-compatibility/2006">
              <mc:Choice xmlns:v="urn:schemas-microsoft-com:vml" Requires="v">
                <p:oleObj spid="_x0000_s47109" name="Equation" r:id="rId11" imgW="1548728" imgH="393529" progId="Equation.3">
                  <p:embed/>
                </p:oleObj>
              </mc:Choice>
              <mc:Fallback>
                <p:oleObj name="Equation" r:id="rId11" imgW="1548728" imgH="393529" progId="Equation.3">
                  <p:embed/>
                  <p:pic>
                    <p:nvPicPr>
                      <p:cNvPr id="0" name="Object 19"/>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655763" y="6445250"/>
                        <a:ext cx="3449637" cy="866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5075" name="Rectangle 20">
            <a:extLst>
              <a:ext uri="{FF2B5EF4-FFF2-40B4-BE49-F238E27FC236}">
                <a16:creationId xmlns:a16="http://schemas.microsoft.com/office/drawing/2014/main" id="{773B4DC7-B982-485D-8008-13DC435A9A14}"/>
              </a:ext>
            </a:extLst>
          </p:cNvPr>
          <p:cNvSpPr>
            <a:spLocks noChangeArrowheads="1"/>
          </p:cNvSpPr>
          <p:nvPr/>
        </p:nvSpPr>
        <p:spPr bwMode="auto">
          <a:xfrm>
            <a:off x="5194300" y="6702425"/>
            <a:ext cx="13779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indent="457200">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a:latin typeface="Times New Roman" panose="02020603050405020304" pitchFamily="18" charset="0"/>
                <a:ea typeface="Calibri" panose="020F0502020204030204" pitchFamily="34" charset="0"/>
                <a:cs typeface="Times New Roman" panose="02020603050405020304" pitchFamily="18" charset="0"/>
              </a:rPr>
              <a:t>…. (29)</a:t>
            </a:r>
          </a:p>
        </p:txBody>
      </p:sp>
      <p:sp>
        <p:nvSpPr>
          <p:cNvPr id="45076" name="Rectangle 21">
            <a:extLst>
              <a:ext uri="{FF2B5EF4-FFF2-40B4-BE49-F238E27FC236}">
                <a16:creationId xmlns:a16="http://schemas.microsoft.com/office/drawing/2014/main" id="{5643E2B8-859A-42BE-B356-846F0A95D6F8}"/>
              </a:ext>
            </a:extLst>
          </p:cNvPr>
          <p:cNvSpPr>
            <a:spLocks noChangeArrowheads="1"/>
          </p:cNvSpPr>
          <p:nvPr/>
        </p:nvSpPr>
        <p:spPr bwMode="auto">
          <a:xfrm>
            <a:off x="925513" y="7304088"/>
            <a:ext cx="7559675" cy="42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a:lnSpc>
                <a:spcPct val="115000"/>
              </a:lnSpc>
              <a:spcAft>
                <a:spcPts val="1000"/>
              </a:spcAft>
            </a:pPr>
            <a:r>
              <a:rPr lang="en-IN" altLang="en-US" sz="2000">
                <a:latin typeface="Times New Roman" panose="02020603050405020304" pitchFamily="18" charset="0"/>
                <a:ea typeface="Calibri" panose="020F0502020204030204" pitchFamily="34" charset="0"/>
                <a:cs typeface="Times New Roman" panose="02020603050405020304" pitchFamily="18" charset="0"/>
              </a:rPr>
              <a:t>Where, </a:t>
            </a:r>
            <a:r>
              <a:rPr lang="en-IN" altLang="en-US" sz="2000" i="1">
                <a:latin typeface="Times New Roman" panose="02020603050405020304" pitchFamily="18" charset="0"/>
                <a:ea typeface="Calibri" panose="020F0502020204030204" pitchFamily="34" charset="0"/>
                <a:cs typeface="Times New Roman" panose="02020603050405020304" pitchFamily="18" charset="0"/>
              </a:rPr>
              <a:t>A = L/mG</a:t>
            </a:r>
            <a:r>
              <a:rPr lang="en-IN" altLang="en-US" sz="2000">
                <a:latin typeface="Times New Roman" panose="02020603050405020304" pitchFamily="18" charset="0"/>
                <a:ea typeface="Calibri" panose="020F0502020204030204" pitchFamily="34" charset="0"/>
                <a:cs typeface="Times New Roman" panose="02020603050405020304" pitchFamily="18" charset="0"/>
              </a:rPr>
              <a:t> is the absorption factor, in case of absorber.</a:t>
            </a:r>
            <a:endParaRPr lang="en-IN" altLang="en-US" sz="2000">
              <a:latin typeface="Calibri" panose="020F0502020204030204" pitchFamily="34" charset="0"/>
              <a:ea typeface="Calibri" panose="020F0502020204030204" pitchFamily="34" charset="0"/>
              <a:cs typeface="Times New Roman" panose="02020603050405020304" pitchFamily="18" charset="0"/>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1">
            <a:extLst>
              <a:ext uri="{FF2B5EF4-FFF2-40B4-BE49-F238E27FC236}">
                <a16:creationId xmlns:a16="http://schemas.microsoft.com/office/drawing/2014/main" id="{E0A71AE7-9BC9-4393-85C8-7B8BA576E98A}"/>
              </a:ext>
            </a:extLst>
          </p:cNvPr>
          <p:cNvSpPr>
            <a:spLocks noChangeArrowheads="1"/>
          </p:cNvSpPr>
          <p:nvPr/>
        </p:nvSpPr>
        <p:spPr bwMode="auto">
          <a:xfrm>
            <a:off x="593725" y="141288"/>
            <a:ext cx="3994150" cy="42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a:lnSpc>
                <a:spcPct val="115000"/>
              </a:lnSpc>
              <a:spcAft>
                <a:spcPts val="1000"/>
              </a:spcAft>
            </a:pPr>
            <a:r>
              <a:rPr lang="en-IN" altLang="en-US" sz="2000">
                <a:latin typeface="Times New Roman" panose="02020603050405020304" pitchFamily="18" charset="0"/>
                <a:ea typeface="Calibri" panose="020F0502020204030204" pitchFamily="34" charset="0"/>
                <a:cs typeface="Times New Roman" panose="02020603050405020304" pitchFamily="18" charset="0"/>
              </a:rPr>
              <a:t>Now, substituting </a:t>
            </a:r>
            <a:r>
              <a:rPr lang="en-IN" altLang="en-US" sz="2000" i="1">
                <a:latin typeface="Times New Roman" panose="02020603050405020304" pitchFamily="18" charset="0"/>
                <a:ea typeface="Calibri" panose="020F0502020204030204" pitchFamily="34" charset="0"/>
                <a:cs typeface="Times New Roman" panose="02020603050405020304" pitchFamily="18" charset="0"/>
              </a:rPr>
              <a:t>y*</a:t>
            </a:r>
            <a:r>
              <a:rPr lang="en-IN" altLang="en-US" sz="2000">
                <a:latin typeface="Times New Roman" panose="02020603050405020304" pitchFamily="18" charset="0"/>
                <a:ea typeface="Calibri" panose="020F0502020204030204" pitchFamily="34" charset="0"/>
                <a:cs typeface="Times New Roman" panose="02020603050405020304" pitchFamily="18" charset="0"/>
              </a:rPr>
              <a:t> in equation (21)</a:t>
            </a:r>
            <a:endParaRPr lang="en-IN" altLang="en-US" sz="2000">
              <a:latin typeface="Calibri" panose="020F0502020204030204" pitchFamily="34" charset="0"/>
              <a:ea typeface="Calibri" panose="020F0502020204030204" pitchFamily="34" charset="0"/>
              <a:cs typeface="Times New Roman" panose="02020603050405020304" pitchFamily="18" charset="0"/>
            </a:endParaRPr>
          </a:p>
        </p:txBody>
      </p:sp>
      <p:sp>
        <p:nvSpPr>
          <p:cNvPr id="46083" name="Rectangle 2">
            <a:extLst>
              <a:ext uri="{FF2B5EF4-FFF2-40B4-BE49-F238E27FC236}">
                <a16:creationId xmlns:a16="http://schemas.microsoft.com/office/drawing/2014/main" id="{9484A80F-F51B-4025-8D8E-3FD17C6F791E}"/>
              </a:ext>
            </a:extLst>
          </p:cNvPr>
          <p:cNvSpPr>
            <a:spLocks noChangeArrowheads="1"/>
          </p:cNvSpPr>
          <p:nvPr/>
        </p:nvSpPr>
        <p:spPr bwMode="auto">
          <a:xfrm>
            <a:off x="708025" y="790575"/>
            <a:ext cx="100584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en-IN" altLang="en-US"/>
          </a:p>
        </p:txBody>
      </p:sp>
      <p:graphicFrame>
        <p:nvGraphicFramePr>
          <p:cNvPr id="46084" name="Object 3">
            <a:extLst>
              <a:ext uri="{FF2B5EF4-FFF2-40B4-BE49-F238E27FC236}">
                <a16:creationId xmlns:a16="http://schemas.microsoft.com/office/drawing/2014/main" id="{72F8D733-EA05-4BF3-A798-544045537948}"/>
              </a:ext>
            </a:extLst>
          </p:cNvPr>
          <p:cNvGraphicFramePr>
            <a:graphicFrameLocks noChangeAspect="1"/>
          </p:cNvGraphicFramePr>
          <p:nvPr/>
        </p:nvGraphicFramePr>
        <p:xfrm>
          <a:off x="1573213" y="790575"/>
          <a:ext cx="5832475" cy="1038225"/>
        </p:xfrm>
        <a:graphic>
          <a:graphicData uri="http://schemas.openxmlformats.org/presentationml/2006/ole">
            <mc:AlternateContent xmlns:mc="http://schemas.openxmlformats.org/markup-compatibility/2006">
              <mc:Choice xmlns:v="urn:schemas-microsoft-com:vml" Requires="v">
                <p:oleObj spid="_x0000_s48129" name="Equation" r:id="rId3" imgW="3479800" imgH="622300" progId="Equation.3">
                  <p:embed/>
                </p:oleObj>
              </mc:Choice>
              <mc:Fallback>
                <p:oleObj name="Equation" r:id="rId3" imgW="3479800" imgH="622300" progId="Equation.3">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73213" y="790575"/>
                        <a:ext cx="5832475" cy="103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6085" name="Rectangle 4">
            <a:extLst>
              <a:ext uri="{FF2B5EF4-FFF2-40B4-BE49-F238E27FC236}">
                <a16:creationId xmlns:a16="http://schemas.microsoft.com/office/drawing/2014/main" id="{F2AF504D-2D76-4220-ABFF-0B2DFFF7B894}"/>
              </a:ext>
            </a:extLst>
          </p:cNvPr>
          <p:cNvSpPr>
            <a:spLocks noChangeArrowheads="1"/>
          </p:cNvSpPr>
          <p:nvPr/>
        </p:nvSpPr>
        <p:spPr bwMode="auto">
          <a:xfrm>
            <a:off x="2149475" y="2446338"/>
            <a:ext cx="100584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en-IN" altLang="en-US"/>
          </a:p>
        </p:txBody>
      </p:sp>
      <p:graphicFrame>
        <p:nvGraphicFramePr>
          <p:cNvPr id="46086" name="Object 5">
            <a:extLst>
              <a:ext uri="{FF2B5EF4-FFF2-40B4-BE49-F238E27FC236}">
                <a16:creationId xmlns:a16="http://schemas.microsoft.com/office/drawing/2014/main" id="{15190A9A-5AD0-4133-BB37-7C59D0A00256}"/>
              </a:ext>
            </a:extLst>
          </p:cNvPr>
          <p:cNvGraphicFramePr>
            <a:graphicFrameLocks noChangeAspect="1"/>
          </p:cNvGraphicFramePr>
          <p:nvPr/>
        </p:nvGraphicFramePr>
        <p:xfrm>
          <a:off x="2292350" y="1941513"/>
          <a:ext cx="3600450" cy="1293812"/>
        </p:xfrm>
        <a:graphic>
          <a:graphicData uri="http://schemas.openxmlformats.org/presentationml/2006/ole">
            <mc:AlternateContent xmlns:mc="http://schemas.openxmlformats.org/markup-compatibility/2006">
              <mc:Choice xmlns:v="urn:schemas-microsoft-com:vml" Requires="v">
                <p:oleObj spid="_x0000_s48130" name="Equation" r:id="rId5" imgW="2197100" imgH="787400" progId="Equation.3">
                  <p:embed/>
                </p:oleObj>
              </mc:Choice>
              <mc:Fallback>
                <p:oleObj name="Equation" r:id="rId5" imgW="2197100" imgH="787400" progId="Equation.3">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92350" y="1941513"/>
                        <a:ext cx="3600450" cy="1293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6087" name="Rectangle 6">
            <a:extLst>
              <a:ext uri="{FF2B5EF4-FFF2-40B4-BE49-F238E27FC236}">
                <a16:creationId xmlns:a16="http://schemas.microsoft.com/office/drawing/2014/main" id="{D1553E64-2FBB-4DAE-8F9E-1E2E2FB61471}"/>
              </a:ext>
            </a:extLst>
          </p:cNvPr>
          <p:cNvSpPr>
            <a:spLocks noChangeArrowheads="1"/>
          </p:cNvSpPr>
          <p:nvPr/>
        </p:nvSpPr>
        <p:spPr bwMode="auto">
          <a:xfrm>
            <a:off x="2297113" y="3670300"/>
            <a:ext cx="100584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en-IN" altLang="en-US"/>
          </a:p>
        </p:txBody>
      </p:sp>
      <p:graphicFrame>
        <p:nvGraphicFramePr>
          <p:cNvPr id="46088" name="Object 7">
            <a:extLst>
              <a:ext uri="{FF2B5EF4-FFF2-40B4-BE49-F238E27FC236}">
                <a16:creationId xmlns:a16="http://schemas.microsoft.com/office/drawing/2014/main" id="{45676854-1A98-49F0-B180-AD1C625F8A43}"/>
              </a:ext>
            </a:extLst>
          </p:cNvPr>
          <p:cNvGraphicFramePr>
            <a:graphicFrameLocks noChangeAspect="1"/>
          </p:cNvGraphicFramePr>
          <p:nvPr/>
        </p:nvGraphicFramePr>
        <p:xfrm>
          <a:off x="2224088" y="3349625"/>
          <a:ext cx="5181600" cy="1233488"/>
        </p:xfrm>
        <a:graphic>
          <a:graphicData uri="http://schemas.openxmlformats.org/presentationml/2006/ole">
            <mc:AlternateContent xmlns:mc="http://schemas.openxmlformats.org/markup-compatibility/2006">
              <mc:Choice xmlns:v="urn:schemas-microsoft-com:vml" Requires="v">
                <p:oleObj spid="_x0000_s48131" name="Equation" r:id="rId7" imgW="3200400" imgH="762000" progId="Equation.3">
                  <p:embed/>
                </p:oleObj>
              </mc:Choice>
              <mc:Fallback>
                <p:oleObj name="Equation" r:id="rId7" imgW="3200400" imgH="762000" progId="Equation.3">
                  <p:embed/>
                  <p:pic>
                    <p:nvPicPr>
                      <p:cNvPr id="0" name="Object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24088" y="3349625"/>
                        <a:ext cx="5181600" cy="1233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6089" name="Rectangle 8">
            <a:extLst>
              <a:ext uri="{FF2B5EF4-FFF2-40B4-BE49-F238E27FC236}">
                <a16:creationId xmlns:a16="http://schemas.microsoft.com/office/drawing/2014/main" id="{6B0FF1E0-6CBB-460D-A5AD-ED11B04139E8}"/>
              </a:ext>
            </a:extLst>
          </p:cNvPr>
          <p:cNvSpPr>
            <a:spLocks noChangeArrowheads="1"/>
          </p:cNvSpPr>
          <p:nvPr/>
        </p:nvSpPr>
        <p:spPr bwMode="auto">
          <a:xfrm>
            <a:off x="2219325" y="4906963"/>
            <a:ext cx="100584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en-IN" altLang="en-US"/>
          </a:p>
        </p:txBody>
      </p:sp>
      <p:graphicFrame>
        <p:nvGraphicFramePr>
          <p:cNvPr id="46090" name="Object 9">
            <a:extLst>
              <a:ext uri="{FF2B5EF4-FFF2-40B4-BE49-F238E27FC236}">
                <a16:creationId xmlns:a16="http://schemas.microsoft.com/office/drawing/2014/main" id="{137F8A84-58CD-42F7-B9EC-6B6B9E4E1C0C}"/>
              </a:ext>
            </a:extLst>
          </p:cNvPr>
          <p:cNvGraphicFramePr>
            <a:graphicFrameLocks noChangeAspect="1"/>
          </p:cNvGraphicFramePr>
          <p:nvPr/>
        </p:nvGraphicFramePr>
        <p:xfrm>
          <a:off x="2246313" y="4859338"/>
          <a:ext cx="3314700" cy="998537"/>
        </p:xfrm>
        <a:graphic>
          <a:graphicData uri="http://schemas.openxmlformats.org/presentationml/2006/ole">
            <mc:AlternateContent xmlns:mc="http://schemas.openxmlformats.org/markup-compatibility/2006">
              <mc:Choice xmlns:v="urn:schemas-microsoft-com:vml" Requires="v">
                <p:oleObj spid="_x0000_s48132" name="Equation" r:id="rId9" imgW="2057400" imgH="622300" progId="Equation.3">
                  <p:embed/>
                </p:oleObj>
              </mc:Choice>
              <mc:Fallback>
                <p:oleObj name="Equation" r:id="rId9" imgW="2057400" imgH="622300" progId="Equation.3">
                  <p:embed/>
                  <p:pic>
                    <p:nvPicPr>
                      <p:cNvPr id="0" name="Object 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246313" y="4859338"/>
                        <a:ext cx="3314700" cy="998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6091" name="Rectangle 10">
            <a:extLst>
              <a:ext uri="{FF2B5EF4-FFF2-40B4-BE49-F238E27FC236}">
                <a16:creationId xmlns:a16="http://schemas.microsoft.com/office/drawing/2014/main" id="{CC90679E-5502-4480-B01D-7351E6052CDD}"/>
              </a:ext>
            </a:extLst>
          </p:cNvPr>
          <p:cNvSpPr>
            <a:spLocks noChangeArrowheads="1"/>
          </p:cNvSpPr>
          <p:nvPr/>
        </p:nvSpPr>
        <p:spPr bwMode="auto">
          <a:xfrm>
            <a:off x="2189163" y="6203950"/>
            <a:ext cx="100584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en-IN" altLang="en-US"/>
          </a:p>
        </p:txBody>
      </p:sp>
      <p:graphicFrame>
        <p:nvGraphicFramePr>
          <p:cNvPr id="46092" name="Object 11">
            <a:extLst>
              <a:ext uri="{FF2B5EF4-FFF2-40B4-BE49-F238E27FC236}">
                <a16:creationId xmlns:a16="http://schemas.microsoft.com/office/drawing/2014/main" id="{320E71F7-A640-465A-AC1F-9C93A766EE54}"/>
              </a:ext>
            </a:extLst>
          </p:cNvPr>
          <p:cNvGraphicFramePr>
            <a:graphicFrameLocks noChangeAspect="1"/>
          </p:cNvGraphicFramePr>
          <p:nvPr/>
        </p:nvGraphicFramePr>
        <p:xfrm>
          <a:off x="2184400" y="5984875"/>
          <a:ext cx="4972050" cy="949325"/>
        </p:xfrm>
        <a:graphic>
          <a:graphicData uri="http://schemas.openxmlformats.org/presentationml/2006/ole">
            <mc:AlternateContent xmlns:mc="http://schemas.openxmlformats.org/markup-compatibility/2006">
              <mc:Choice xmlns:v="urn:schemas-microsoft-com:vml" Requires="v">
                <p:oleObj spid="_x0000_s48133" name="Equation" r:id="rId11" imgW="2540000" imgH="482600" progId="Equation.3">
                  <p:embed/>
                </p:oleObj>
              </mc:Choice>
              <mc:Fallback>
                <p:oleObj name="Equation" r:id="rId11" imgW="2540000" imgH="482600" progId="Equation.3">
                  <p:embed/>
                  <p:pic>
                    <p:nvPicPr>
                      <p:cNvPr id="0" name="Object 11"/>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184400" y="5984875"/>
                        <a:ext cx="4972050" cy="949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6093" name="Rectangle 12">
            <a:extLst>
              <a:ext uri="{FF2B5EF4-FFF2-40B4-BE49-F238E27FC236}">
                <a16:creationId xmlns:a16="http://schemas.microsoft.com/office/drawing/2014/main" id="{221B897F-D5E2-4C37-945D-34E9256ED96B}"/>
              </a:ext>
            </a:extLst>
          </p:cNvPr>
          <p:cNvSpPr>
            <a:spLocks noChangeArrowheads="1"/>
          </p:cNvSpPr>
          <p:nvPr/>
        </p:nvSpPr>
        <p:spPr bwMode="auto">
          <a:xfrm>
            <a:off x="6246813" y="6203950"/>
            <a:ext cx="2317750" cy="423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914400" indent="457200">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a:lnSpc>
                <a:spcPct val="115000"/>
              </a:lnSpc>
              <a:spcAft>
                <a:spcPts val="1000"/>
              </a:spcAft>
            </a:pPr>
            <a:r>
              <a:rPr lang="en-IN" altLang="en-US" sz="2000">
                <a:latin typeface="Times New Roman" panose="02020603050405020304" pitchFamily="18" charset="0"/>
                <a:ea typeface="Calibri" panose="020F0502020204030204" pitchFamily="34" charset="0"/>
                <a:cs typeface="Times New Roman" panose="02020603050405020304" pitchFamily="18" charset="0"/>
              </a:rPr>
              <a:t>… (30)</a:t>
            </a:r>
            <a:endParaRPr lang="en-IN" altLang="en-US" sz="2000">
              <a:latin typeface="Calibri" panose="020F0502020204030204" pitchFamily="34" charset="0"/>
              <a:ea typeface="Calibri" panose="020F0502020204030204" pitchFamily="34" charset="0"/>
              <a:cs typeface="Times New Roman" panose="02020603050405020304" pitchFamily="18" charset="0"/>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229FB4DA-5B22-4B75-8C79-A2F5535FB474}"/>
              </a:ext>
            </a:extLst>
          </p:cNvPr>
          <p:cNvSpPr>
            <a:spLocks noChangeArrowheads="1"/>
          </p:cNvSpPr>
          <p:nvPr/>
        </p:nvSpPr>
        <p:spPr bwMode="auto">
          <a:xfrm>
            <a:off x="1249363" y="501650"/>
            <a:ext cx="7845425"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a:r>
              <a:rPr lang="en-US" altLang="en-US" sz="2400">
                <a:latin typeface="Times New Roman" panose="02020603050405020304" pitchFamily="18" charset="0"/>
                <a:cs typeface="Calibri" panose="020F0502020204030204" pitchFamily="34" charset="0"/>
              </a:rPr>
              <a:t>For strippers, the corresponding expression for </a:t>
            </a:r>
            <a:r>
              <a:rPr lang="en-US" altLang="en-US" sz="2400" b="1" i="1">
                <a:latin typeface="Times New Roman" panose="02020603050405020304" pitchFamily="18" charset="0"/>
                <a:cs typeface="Calibri" panose="020F0502020204030204" pitchFamily="34" charset="0"/>
              </a:rPr>
              <a:t>N</a:t>
            </a:r>
            <a:r>
              <a:rPr lang="en-US" altLang="en-US" sz="2400" b="1" i="1" baseline="-30000">
                <a:latin typeface="Times New Roman" panose="02020603050405020304" pitchFamily="18" charset="0"/>
                <a:cs typeface="Calibri" panose="020F0502020204030204" pitchFamily="34" charset="0"/>
              </a:rPr>
              <a:t>tOL</a:t>
            </a:r>
            <a:r>
              <a:rPr lang="en-US" altLang="en-US" sz="2400">
                <a:latin typeface="Times New Roman" panose="02020603050405020304" pitchFamily="18" charset="0"/>
                <a:cs typeface="Calibri" panose="020F0502020204030204" pitchFamily="34" charset="0"/>
              </a:rPr>
              <a:t> is similar.</a:t>
            </a:r>
            <a:endParaRPr lang="en-US" altLang="en-US" sz="2400"/>
          </a:p>
        </p:txBody>
      </p:sp>
      <p:graphicFrame>
        <p:nvGraphicFramePr>
          <p:cNvPr id="47107" name="Object 2">
            <a:extLst>
              <a:ext uri="{FF2B5EF4-FFF2-40B4-BE49-F238E27FC236}">
                <a16:creationId xmlns:a16="http://schemas.microsoft.com/office/drawing/2014/main" id="{F00D7928-E725-438F-8802-FF6CB1A8C66C}"/>
              </a:ext>
            </a:extLst>
          </p:cNvPr>
          <p:cNvGraphicFramePr>
            <a:graphicFrameLocks noChangeAspect="1"/>
          </p:cNvGraphicFramePr>
          <p:nvPr/>
        </p:nvGraphicFramePr>
        <p:xfrm>
          <a:off x="2179638" y="3325813"/>
          <a:ext cx="5595937" cy="1152525"/>
        </p:xfrm>
        <a:graphic>
          <a:graphicData uri="http://schemas.openxmlformats.org/presentationml/2006/ole">
            <mc:AlternateContent xmlns:mc="http://schemas.openxmlformats.org/markup-compatibility/2006">
              <mc:Choice xmlns:v="urn:schemas-microsoft-com:vml" Requires="v">
                <p:oleObj spid="_x0000_s49153" name="Equation" r:id="rId3" imgW="2362200" imgH="482600" progId="Equation.3">
                  <p:embed/>
                </p:oleObj>
              </mc:Choice>
              <mc:Fallback>
                <p:oleObj name="Equation" r:id="rId3" imgW="2362200" imgH="482600" progId="Equation.3">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79638" y="3325813"/>
                        <a:ext cx="5595937" cy="1152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7108" name="Rectangle 3">
            <a:extLst>
              <a:ext uri="{FF2B5EF4-FFF2-40B4-BE49-F238E27FC236}">
                <a16:creationId xmlns:a16="http://schemas.microsoft.com/office/drawing/2014/main" id="{66C33304-A133-4950-BBD5-866CD19488BA}"/>
              </a:ext>
            </a:extLst>
          </p:cNvPr>
          <p:cNvSpPr>
            <a:spLocks noChangeArrowheads="1"/>
          </p:cNvSpPr>
          <p:nvPr/>
        </p:nvSpPr>
        <p:spPr bwMode="auto">
          <a:xfrm>
            <a:off x="7048500" y="1654175"/>
            <a:ext cx="2219325"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457200" indent="457200">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a:lnSpc>
                <a:spcPct val="115000"/>
              </a:lnSpc>
              <a:spcAft>
                <a:spcPts val="1000"/>
              </a:spcAft>
            </a:pPr>
            <a:r>
              <a:rPr lang="en-IN" altLang="en-US" sz="2400">
                <a:latin typeface="Times New Roman" panose="02020603050405020304" pitchFamily="18" charset="0"/>
                <a:ea typeface="Calibri" panose="020F0502020204030204" pitchFamily="34" charset="0"/>
                <a:cs typeface="Times New Roman" panose="02020603050405020304" pitchFamily="18" charset="0"/>
              </a:rPr>
              <a:t>…. (31a)</a:t>
            </a:r>
            <a:endParaRPr lang="en-IN" altLang="en-US" sz="2400">
              <a:latin typeface="Calibri" panose="020F0502020204030204" pitchFamily="34" charset="0"/>
              <a:ea typeface="Calibri" panose="020F0502020204030204" pitchFamily="34" charset="0"/>
              <a:cs typeface="Times New Roman" panose="02020603050405020304" pitchFamily="18" charset="0"/>
            </a:endParaRPr>
          </a:p>
        </p:txBody>
      </p:sp>
      <p:graphicFrame>
        <p:nvGraphicFramePr>
          <p:cNvPr id="47109" name="Object 2">
            <a:extLst>
              <a:ext uri="{FF2B5EF4-FFF2-40B4-BE49-F238E27FC236}">
                <a16:creationId xmlns:a16="http://schemas.microsoft.com/office/drawing/2014/main" id="{2CADB9E5-E15E-49E1-A0A5-9E17C51A05D2}"/>
              </a:ext>
            </a:extLst>
          </p:cNvPr>
          <p:cNvGraphicFramePr>
            <a:graphicFrameLocks noChangeAspect="1"/>
          </p:cNvGraphicFramePr>
          <p:nvPr/>
        </p:nvGraphicFramePr>
        <p:xfrm>
          <a:off x="2149475" y="1487488"/>
          <a:ext cx="5626100" cy="1152525"/>
        </p:xfrm>
        <a:graphic>
          <a:graphicData uri="http://schemas.openxmlformats.org/presentationml/2006/ole">
            <mc:AlternateContent xmlns:mc="http://schemas.openxmlformats.org/markup-compatibility/2006">
              <mc:Choice xmlns:v="urn:schemas-microsoft-com:vml" Requires="v">
                <p:oleObj spid="_x0000_s49154" name="Equation" r:id="rId5" imgW="2374900" imgH="482600" progId="Equation.3">
                  <p:embed/>
                </p:oleObj>
              </mc:Choice>
              <mc:Fallback>
                <p:oleObj name="Equation" r:id="rId5" imgW="2374900" imgH="482600" progId="Equation.3">
                  <p:embed/>
                  <p:pic>
                    <p:nvPicPr>
                      <p:cNvPr id="0" name="Object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49475" y="1487488"/>
                        <a:ext cx="5626100" cy="1152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7110" name="Rectangle 3">
            <a:extLst>
              <a:ext uri="{FF2B5EF4-FFF2-40B4-BE49-F238E27FC236}">
                <a16:creationId xmlns:a16="http://schemas.microsoft.com/office/drawing/2014/main" id="{2A9ECB8F-9CCB-4F9A-840B-4627F19680CD}"/>
              </a:ext>
            </a:extLst>
          </p:cNvPr>
          <p:cNvSpPr>
            <a:spLocks noChangeArrowheads="1"/>
          </p:cNvSpPr>
          <p:nvPr/>
        </p:nvSpPr>
        <p:spPr bwMode="auto">
          <a:xfrm>
            <a:off x="7048500" y="3525838"/>
            <a:ext cx="2219325"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457200" indent="457200">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a:lnSpc>
                <a:spcPct val="115000"/>
              </a:lnSpc>
              <a:spcAft>
                <a:spcPts val="1000"/>
              </a:spcAft>
            </a:pPr>
            <a:r>
              <a:rPr lang="en-IN" altLang="en-US" sz="2400">
                <a:latin typeface="Times New Roman" panose="02020603050405020304" pitchFamily="18" charset="0"/>
                <a:ea typeface="Calibri" panose="020F0502020204030204" pitchFamily="34" charset="0"/>
                <a:cs typeface="Times New Roman" panose="02020603050405020304" pitchFamily="18" charset="0"/>
              </a:rPr>
              <a:t>…. (31b)</a:t>
            </a:r>
            <a:endParaRPr lang="en-IN" altLang="en-US" sz="2400">
              <a:latin typeface="Calibri" panose="020F0502020204030204" pitchFamily="34" charset="0"/>
              <a:ea typeface="Calibri" panose="020F0502020204030204" pitchFamily="34" charset="0"/>
              <a:cs typeface="Times New Roman" panose="02020603050405020304" pitchFamily="18" charset="0"/>
            </a:endParaRPr>
          </a:p>
        </p:txBody>
      </p:sp>
      <p:sp>
        <p:nvSpPr>
          <p:cNvPr id="47111" name="Rectangle 10">
            <a:extLst>
              <a:ext uri="{FF2B5EF4-FFF2-40B4-BE49-F238E27FC236}">
                <a16:creationId xmlns:a16="http://schemas.microsoft.com/office/drawing/2014/main" id="{B3810630-D727-4A6D-BA78-74CC32987399}"/>
              </a:ext>
            </a:extLst>
          </p:cNvPr>
          <p:cNvSpPr>
            <a:spLocks noChangeArrowheads="1"/>
          </p:cNvSpPr>
          <p:nvPr/>
        </p:nvSpPr>
        <p:spPr bwMode="auto">
          <a:xfrm>
            <a:off x="420688" y="5302250"/>
            <a:ext cx="9307512" cy="646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indent="182563">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b="1">
                <a:latin typeface="Times New Roman" panose="02020603050405020304" pitchFamily="18" charset="0"/>
                <a:ea typeface="Calibri" panose="020F0502020204030204" pitchFamily="34" charset="0"/>
                <a:cs typeface="Times New Roman" panose="02020603050405020304" pitchFamily="18" charset="0"/>
              </a:rPr>
              <a:t>For solutions and cases where Henry’s law applies, prove that the number of overall liquid </a:t>
            </a:r>
          </a:p>
          <a:p>
            <a:r>
              <a:rPr lang="en-US" altLang="en-US" b="1">
                <a:latin typeface="Times New Roman" panose="02020603050405020304" pitchFamily="18" charset="0"/>
                <a:ea typeface="Calibri" panose="020F0502020204030204" pitchFamily="34" charset="0"/>
                <a:cs typeface="Times New Roman" panose="02020603050405020304" pitchFamily="18" charset="0"/>
              </a:rPr>
              <a:t>phase transfer units for counter-current desorption in packed towers is given by</a:t>
            </a:r>
          </a:p>
        </p:txBody>
      </p:sp>
      <p:graphicFrame>
        <p:nvGraphicFramePr>
          <p:cNvPr id="47112" name="Object 2">
            <a:extLst>
              <a:ext uri="{FF2B5EF4-FFF2-40B4-BE49-F238E27FC236}">
                <a16:creationId xmlns:a16="http://schemas.microsoft.com/office/drawing/2014/main" id="{0F1FD7CD-0919-4ECD-A41A-59B4C76B4831}"/>
              </a:ext>
            </a:extLst>
          </p:cNvPr>
          <p:cNvGraphicFramePr>
            <a:graphicFrameLocks noChangeAspect="1"/>
          </p:cNvGraphicFramePr>
          <p:nvPr/>
        </p:nvGraphicFramePr>
        <p:xfrm>
          <a:off x="2797175" y="6059488"/>
          <a:ext cx="4025900" cy="838200"/>
        </p:xfrm>
        <a:graphic>
          <a:graphicData uri="http://schemas.openxmlformats.org/presentationml/2006/ole">
            <mc:AlternateContent xmlns:mc="http://schemas.openxmlformats.org/markup-compatibility/2006">
              <mc:Choice xmlns:v="urn:schemas-microsoft-com:vml" Requires="v">
                <p:oleObj spid="_x0000_s49155" name="Equation" r:id="rId7" imgW="2336800" imgH="482600" progId="Equation.3">
                  <p:embed/>
                </p:oleObj>
              </mc:Choice>
              <mc:Fallback>
                <p:oleObj name="Equation" r:id="rId7" imgW="2336800" imgH="482600" progId="Equation.3">
                  <p:embed/>
                  <p:pic>
                    <p:nvPicPr>
                      <p:cNvPr id="0" name="Object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97175" y="6059488"/>
                        <a:ext cx="40259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7113" name="Rectangle 4">
            <a:extLst>
              <a:ext uri="{FF2B5EF4-FFF2-40B4-BE49-F238E27FC236}">
                <a16:creationId xmlns:a16="http://schemas.microsoft.com/office/drawing/2014/main" id="{C25D7276-018B-43B1-A3AA-CEF53D869033}"/>
              </a:ext>
            </a:extLst>
          </p:cNvPr>
          <p:cNvSpPr>
            <a:spLocks noChangeArrowheads="1"/>
          </p:cNvSpPr>
          <p:nvPr/>
        </p:nvSpPr>
        <p:spPr bwMode="auto">
          <a:xfrm>
            <a:off x="636588" y="6877050"/>
            <a:ext cx="4799012"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a:lnSpc>
                <a:spcPct val="115000"/>
              </a:lnSpc>
              <a:spcAft>
                <a:spcPts val="1000"/>
              </a:spcAft>
            </a:pPr>
            <a:r>
              <a:rPr lang="en-IN" altLang="en-US" b="1">
                <a:latin typeface="Times New Roman" panose="02020603050405020304" pitchFamily="18" charset="0"/>
                <a:ea typeface="Calibri" panose="020F0502020204030204" pitchFamily="34" charset="0"/>
                <a:cs typeface="Times New Roman" panose="02020603050405020304" pitchFamily="18" charset="0"/>
              </a:rPr>
              <a:t>where the notations have their usual meanings.</a:t>
            </a:r>
            <a:endParaRPr lang="en-IN" altLang="en-US" b="1">
              <a:latin typeface="Calibri" panose="020F0502020204030204" pitchFamily="34" charset="0"/>
              <a:ea typeface="Calibri" panose="020F0502020204030204" pitchFamily="34" charset="0"/>
              <a:cs typeface="Times New Roman" panose="02020603050405020304" pitchFamily="18" charset="0"/>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0" name="Picture 2">
            <a:extLst>
              <a:ext uri="{FF2B5EF4-FFF2-40B4-BE49-F238E27FC236}">
                <a16:creationId xmlns:a16="http://schemas.microsoft.com/office/drawing/2014/main" id="{7EFD7DC9-E367-4A6A-B6B6-83DAAFDDEA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76450" y="0"/>
            <a:ext cx="5067300" cy="676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131" name="Rectangle 1">
            <a:extLst>
              <a:ext uri="{FF2B5EF4-FFF2-40B4-BE49-F238E27FC236}">
                <a16:creationId xmlns:a16="http://schemas.microsoft.com/office/drawing/2014/main" id="{3DE9AB0B-3B60-48BD-8C15-3FF53DF3DD45}"/>
              </a:ext>
            </a:extLst>
          </p:cNvPr>
          <p:cNvSpPr>
            <a:spLocks noChangeArrowheads="1"/>
          </p:cNvSpPr>
          <p:nvPr/>
        </p:nvSpPr>
        <p:spPr bwMode="auto">
          <a:xfrm>
            <a:off x="349250" y="6981825"/>
            <a:ext cx="95758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IN" altLang="en-US" b="1">
                <a:latin typeface="Times New Roman" panose="02020603050405020304" pitchFamily="18" charset="0"/>
                <a:ea typeface="Calibri" panose="020F0502020204030204" pitchFamily="34" charset="0"/>
                <a:cs typeface="Times New Roman" panose="02020603050405020304" pitchFamily="18" charset="0"/>
              </a:rPr>
              <a:t>Number of transfer units for absorbers or strippers with</a:t>
            </a:r>
            <a:endParaRPr lang="en-IN" altLang="en-US" sz="1400">
              <a:latin typeface="Calibri" panose="020F0502020204030204" pitchFamily="34" charset="0"/>
              <a:ea typeface="Calibri" panose="020F0502020204030204" pitchFamily="34" charset="0"/>
              <a:cs typeface="Times New Roman" panose="02020603050405020304" pitchFamily="18" charset="0"/>
            </a:endParaRPr>
          </a:p>
          <a:p>
            <a:pPr algn="ctr"/>
            <a:r>
              <a:rPr lang="en-IN" altLang="en-US" b="1">
                <a:latin typeface="Times New Roman" panose="02020603050405020304" pitchFamily="18" charset="0"/>
                <a:ea typeface="Calibri" panose="020F0502020204030204" pitchFamily="34" charset="0"/>
                <a:cs typeface="Times New Roman" panose="02020603050405020304" pitchFamily="18" charset="0"/>
              </a:rPr>
              <a:t>constant absorption or stripping factor</a:t>
            </a:r>
            <a:endParaRPr lang="en-IN" altLang="en-US">
              <a:ea typeface="Calibri" panose="020F0502020204030204" pitchFamily="34" charset="0"/>
              <a:cs typeface="Times New Roman" panose="02020603050405020304" pitchFamily="18" charset="0"/>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1">
            <a:extLst>
              <a:ext uri="{FF2B5EF4-FFF2-40B4-BE49-F238E27FC236}">
                <a16:creationId xmlns:a16="http://schemas.microsoft.com/office/drawing/2014/main" id="{1E3C366C-94CB-4090-9052-D42515FB2468}"/>
              </a:ext>
            </a:extLst>
          </p:cNvPr>
          <p:cNvSpPr>
            <a:spLocks noChangeArrowheads="1"/>
          </p:cNvSpPr>
          <p:nvPr/>
        </p:nvSpPr>
        <p:spPr bwMode="auto">
          <a:xfrm>
            <a:off x="708025" y="214313"/>
            <a:ext cx="8858250" cy="2414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a:lnSpc>
                <a:spcPct val="115000"/>
              </a:lnSpc>
              <a:spcAft>
                <a:spcPts val="1000"/>
              </a:spcAft>
            </a:pPr>
            <a:r>
              <a:rPr lang="en-IN" altLang="en-US" sz="2800" b="1">
                <a:latin typeface="Times New Roman" panose="02020603050405020304" pitchFamily="18" charset="0"/>
                <a:ea typeface="Calibri" panose="020F0502020204030204" pitchFamily="34" charset="0"/>
                <a:cs typeface="Times New Roman" panose="02020603050405020304" pitchFamily="18" charset="0"/>
              </a:rPr>
              <a:t>Overall Heights of Transfer Units</a:t>
            </a:r>
            <a:endParaRPr lang="en-IN" altLang="en-US" sz="2800">
              <a:latin typeface="Calibri" panose="020F0502020204030204" pitchFamily="34" charset="0"/>
              <a:ea typeface="Calibri" panose="020F0502020204030204" pitchFamily="34" charset="0"/>
              <a:cs typeface="Times New Roman" panose="02020603050405020304" pitchFamily="18" charset="0"/>
            </a:endParaRPr>
          </a:p>
          <a:p>
            <a:pPr algn="just">
              <a:lnSpc>
                <a:spcPct val="115000"/>
              </a:lnSpc>
              <a:spcAft>
                <a:spcPts val="1000"/>
              </a:spcAft>
            </a:pPr>
            <a:r>
              <a:rPr lang="en-IN" altLang="en-US" sz="2400">
                <a:latin typeface="Times New Roman" panose="02020603050405020304" pitchFamily="18" charset="0"/>
                <a:ea typeface="Calibri" panose="020F0502020204030204" pitchFamily="34" charset="0"/>
                <a:cs typeface="Times New Roman" panose="02020603050405020304" pitchFamily="18" charset="0"/>
              </a:rPr>
              <a:t>When overall number of transfer units are appropriate, the overall heights of transfer units can be synthesized from those for the individual phases through the relationship between overall transfer coefficients and individual transfer coefficients as follows:</a:t>
            </a:r>
            <a:endParaRPr lang="en-IN" altLang="en-US" sz="2400">
              <a:latin typeface="Calibri" panose="020F0502020204030204" pitchFamily="34" charset="0"/>
              <a:ea typeface="Calibri" panose="020F0502020204030204" pitchFamily="34" charset="0"/>
              <a:cs typeface="Times New Roman" panose="02020603050405020304" pitchFamily="18" charset="0"/>
            </a:endParaRPr>
          </a:p>
        </p:txBody>
      </p:sp>
      <p:sp>
        <p:nvSpPr>
          <p:cNvPr id="49155" name="Rectangle 2">
            <a:extLst>
              <a:ext uri="{FF2B5EF4-FFF2-40B4-BE49-F238E27FC236}">
                <a16:creationId xmlns:a16="http://schemas.microsoft.com/office/drawing/2014/main" id="{10EBCAB3-FB20-4FD2-9124-BAFCD9BA9044}"/>
              </a:ext>
            </a:extLst>
          </p:cNvPr>
          <p:cNvSpPr>
            <a:spLocks noChangeArrowheads="1"/>
          </p:cNvSpPr>
          <p:nvPr/>
        </p:nvSpPr>
        <p:spPr bwMode="auto">
          <a:xfrm>
            <a:off x="1644650" y="2301875"/>
            <a:ext cx="12619038" cy="46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en-IN" altLang="en-US"/>
          </a:p>
        </p:txBody>
      </p:sp>
      <p:graphicFrame>
        <p:nvGraphicFramePr>
          <p:cNvPr id="49156" name="Object 3">
            <a:extLst>
              <a:ext uri="{FF2B5EF4-FFF2-40B4-BE49-F238E27FC236}">
                <a16:creationId xmlns:a16="http://schemas.microsoft.com/office/drawing/2014/main" id="{7D2FAE21-76B8-48F5-9619-ACA3D516E12B}"/>
              </a:ext>
            </a:extLst>
          </p:cNvPr>
          <p:cNvGraphicFramePr>
            <a:graphicFrameLocks noChangeAspect="1"/>
          </p:cNvGraphicFramePr>
          <p:nvPr/>
        </p:nvGraphicFramePr>
        <p:xfrm>
          <a:off x="1354138" y="3001963"/>
          <a:ext cx="7566025" cy="863600"/>
        </p:xfrm>
        <a:graphic>
          <a:graphicData uri="http://schemas.openxmlformats.org/presentationml/2006/ole">
            <mc:AlternateContent xmlns:mc="http://schemas.openxmlformats.org/markup-compatibility/2006">
              <mc:Choice xmlns:v="urn:schemas-microsoft-com:vml" Requires="v">
                <p:oleObj spid="_x0000_s51201" name="Equation" r:id="rId3" imgW="4419600" imgH="508000" progId="Equation.3">
                  <p:embed/>
                </p:oleObj>
              </mc:Choice>
              <mc:Fallback>
                <p:oleObj name="Equation" r:id="rId3" imgW="4419600" imgH="508000" progId="Equation.3">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54138" y="3001963"/>
                        <a:ext cx="7566025"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9157" name="Object 5">
            <a:extLst>
              <a:ext uri="{FF2B5EF4-FFF2-40B4-BE49-F238E27FC236}">
                <a16:creationId xmlns:a16="http://schemas.microsoft.com/office/drawing/2014/main" id="{FED2295C-F151-47E4-9EA0-7D46F1697F88}"/>
              </a:ext>
            </a:extLst>
          </p:cNvPr>
          <p:cNvGraphicFramePr>
            <a:graphicFrameLocks noChangeAspect="1"/>
          </p:cNvGraphicFramePr>
          <p:nvPr/>
        </p:nvGraphicFramePr>
        <p:xfrm>
          <a:off x="1906588" y="4478338"/>
          <a:ext cx="4176712" cy="827087"/>
        </p:xfrm>
        <a:graphic>
          <a:graphicData uri="http://schemas.openxmlformats.org/presentationml/2006/ole">
            <mc:AlternateContent xmlns:mc="http://schemas.openxmlformats.org/markup-compatibility/2006">
              <mc:Choice xmlns:v="urn:schemas-microsoft-com:vml" Requires="v">
                <p:oleObj spid="_x0000_s51202" name="Equation" r:id="rId5" imgW="2159000" imgH="431800" progId="Equation.3">
                  <p:embed/>
                </p:oleObj>
              </mc:Choice>
              <mc:Fallback>
                <p:oleObj name="Equation" r:id="rId5" imgW="2159000" imgH="431800" progId="Equation.3">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06588" y="4478338"/>
                        <a:ext cx="4176712" cy="827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9158" name="Object 7">
            <a:extLst>
              <a:ext uri="{FF2B5EF4-FFF2-40B4-BE49-F238E27FC236}">
                <a16:creationId xmlns:a16="http://schemas.microsoft.com/office/drawing/2014/main" id="{D2AB2823-671D-4E65-806E-BC903309D75E}"/>
              </a:ext>
            </a:extLst>
          </p:cNvPr>
          <p:cNvGraphicFramePr>
            <a:graphicFrameLocks noChangeAspect="1"/>
          </p:cNvGraphicFramePr>
          <p:nvPr/>
        </p:nvGraphicFramePr>
        <p:xfrm>
          <a:off x="2076450" y="5676900"/>
          <a:ext cx="4010025" cy="847725"/>
        </p:xfrm>
        <a:graphic>
          <a:graphicData uri="http://schemas.openxmlformats.org/presentationml/2006/ole">
            <mc:AlternateContent xmlns:mc="http://schemas.openxmlformats.org/markup-compatibility/2006">
              <mc:Choice xmlns:v="urn:schemas-microsoft-com:vml" Requires="v">
                <p:oleObj spid="_x0000_s51203" name="Equation" r:id="rId7" imgW="2032000" imgH="431800" progId="Equation.3">
                  <p:embed/>
                </p:oleObj>
              </mc:Choice>
              <mc:Fallback>
                <p:oleObj name="Equation" r:id="rId7" imgW="2032000" imgH="431800" progId="Equation.3">
                  <p:embed/>
                  <p:pic>
                    <p:nvPicPr>
                      <p:cNvPr id="0" name="Object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076450" y="5676900"/>
                        <a:ext cx="4010025" cy="84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9159" name="TextBox 8">
            <a:extLst>
              <a:ext uri="{FF2B5EF4-FFF2-40B4-BE49-F238E27FC236}">
                <a16:creationId xmlns:a16="http://schemas.microsoft.com/office/drawing/2014/main" id="{6933C798-54E8-451C-9D25-E09DB1BF12C0}"/>
              </a:ext>
            </a:extLst>
          </p:cNvPr>
          <p:cNvSpPr txBox="1">
            <a:spLocks noChangeArrowheads="1"/>
          </p:cNvSpPr>
          <p:nvPr/>
        </p:nvSpPr>
        <p:spPr bwMode="auto">
          <a:xfrm>
            <a:off x="925513" y="5614988"/>
            <a:ext cx="7191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2000">
                <a:latin typeface="Times New Roman" panose="02020603050405020304" pitchFamily="18" charset="0"/>
                <a:cs typeface="Times New Roman" panose="02020603050405020304" pitchFamily="18" charset="0"/>
              </a:rPr>
              <a:t>And,</a:t>
            </a:r>
            <a:endParaRPr lang="en-IN" altLang="en-US" sz="2000">
              <a:latin typeface="Times New Roman" panose="02020603050405020304" pitchFamily="18" charset="0"/>
              <a:cs typeface="Times New Roman" panose="02020603050405020304" pitchFamily="18" charset="0"/>
            </a:endParaRPr>
          </a:p>
        </p:txBody>
      </p:sp>
      <p:sp>
        <p:nvSpPr>
          <p:cNvPr id="49160" name="Rectangle 3">
            <a:extLst>
              <a:ext uri="{FF2B5EF4-FFF2-40B4-BE49-F238E27FC236}">
                <a16:creationId xmlns:a16="http://schemas.microsoft.com/office/drawing/2014/main" id="{73139E61-B086-4292-BB37-A29175A2E020}"/>
              </a:ext>
            </a:extLst>
          </p:cNvPr>
          <p:cNvSpPr>
            <a:spLocks noChangeArrowheads="1"/>
          </p:cNvSpPr>
          <p:nvPr/>
        </p:nvSpPr>
        <p:spPr bwMode="auto">
          <a:xfrm>
            <a:off x="6043613" y="4575175"/>
            <a:ext cx="1919287" cy="423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457200" indent="457200">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a:lnSpc>
                <a:spcPct val="115000"/>
              </a:lnSpc>
              <a:spcAft>
                <a:spcPts val="1000"/>
              </a:spcAft>
            </a:pPr>
            <a:r>
              <a:rPr lang="en-IN" altLang="en-US" sz="2000">
                <a:latin typeface="Times New Roman" panose="02020603050405020304" pitchFamily="18" charset="0"/>
                <a:ea typeface="Calibri" panose="020F0502020204030204" pitchFamily="34" charset="0"/>
                <a:cs typeface="Times New Roman" panose="02020603050405020304" pitchFamily="18" charset="0"/>
              </a:rPr>
              <a:t>…. (32)</a:t>
            </a:r>
            <a:endParaRPr lang="en-IN" altLang="en-US" sz="2000">
              <a:latin typeface="Calibri" panose="020F0502020204030204" pitchFamily="34" charset="0"/>
              <a:ea typeface="Calibri" panose="020F0502020204030204" pitchFamily="34" charset="0"/>
              <a:cs typeface="Times New Roman" panose="02020603050405020304" pitchFamily="18" charset="0"/>
            </a:endParaRPr>
          </a:p>
        </p:txBody>
      </p:sp>
      <p:sp>
        <p:nvSpPr>
          <p:cNvPr id="49161" name="Rectangle 3">
            <a:extLst>
              <a:ext uri="{FF2B5EF4-FFF2-40B4-BE49-F238E27FC236}">
                <a16:creationId xmlns:a16="http://schemas.microsoft.com/office/drawing/2014/main" id="{33B1ACF1-1E60-4D46-928D-0401A9FAFF8B}"/>
              </a:ext>
            </a:extLst>
          </p:cNvPr>
          <p:cNvSpPr>
            <a:spLocks noChangeArrowheads="1"/>
          </p:cNvSpPr>
          <p:nvPr/>
        </p:nvSpPr>
        <p:spPr bwMode="auto">
          <a:xfrm>
            <a:off x="6034088" y="5676900"/>
            <a:ext cx="1919287" cy="446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457200" indent="457200">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a:lnSpc>
                <a:spcPct val="115000"/>
              </a:lnSpc>
              <a:spcAft>
                <a:spcPts val="1000"/>
              </a:spcAft>
            </a:pPr>
            <a:r>
              <a:rPr lang="en-IN" altLang="en-US" sz="2000">
                <a:latin typeface="Times New Roman" panose="02020603050405020304" pitchFamily="18" charset="0"/>
                <a:ea typeface="Calibri" panose="020F0502020204030204" pitchFamily="34" charset="0"/>
                <a:cs typeface="Times New Roman" panose="02020603050405020304" pitchFamily="18" charset="0"/>
              </a:rPr>
              <a:t>…. (33)</a:t>
            </a:r>
            <a:endParaRPr lang="en-IN" altLang="en-US" sz="2000">
              <a:latin typeface="Calibri" panose="020F0502020204030204" pitchFamily="34" charset="0"/>
              <a:ea typeface="Calibri" panose="020F0502020204030204" pitchFamily="34" charset="0"/>
              <a:cs typeface="Times New Roman" panose="02020603050405020304" pitchFamily="18" charset="0"/>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8">
            <a:extLst>
              <a:ext uri="{FF2B5EF4-FFF2-40B4-BE49-F238E27FC236}">
                <a16:creationId xmlns:a16="http://schemas.microsoft.com/office/drawing/2014/main" id="{2CBCDCA0-856B-4C01-B996-80507A54E102}"/>
              </a:ext>
            </a:extLst>
          </p:cNvPr>
          <p:cNvSpPr>
            <a:spLocks noChangeArrowheads="1"/>
          </p:cNvSpPr>
          <p:nvPr/>
        </p:nvSpPr>
        <p:spPr bwMode="auto">
          <a:xfrm>
            <a:off x="781050" y="357188"/>
            <a:ext cx="7243763" cy="677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2000">
                <a:latin typeface="Times New Roman" panose="02020603050405020304" pitchFamily="18" charset="0"/>
                <a:cs typeface="Calibri" panose="020F0502020204030204" pitchFamily="34" charset="0"/>
              </a:rPr>
              <a:t>If the mass transfer resistance is essentially all in the gas, </a:t>
            </a:r>
            <a:r>
              <a:rPr lang="en-US" altLang="en-US" sz="2000" i="1">
                <a:latin typeface="Times New Roman" panose="02020603050405020304" pitchFamily="18" charset="0"/>
                <a:cs typeface="Calibri" panose="020F0502020204030204" pitchFamily="34" charset="0"/>
              </a:rPr>
              <a:t>y</a:t>
            </a:r>
            <a:r>
              <a:rPr lang="en-US" altLang="en-US" sz="2000" i="1" baseline="-30000">
                <a:latin typeface="Times New Roman" panose="02020603050405020304" pitchFamily="18" charset="0"/>
                <a:cs typeface="Calibri" panose="020F0502020204030204" pitchFamily="34" charset="0"/>
              </a:rPr>
              <a:t>i </a:t>
            </a:r>
            <a:r>
              <a:rPr lang="en-US" altLang="en-US" sz="2000" b="1">
                <a:latin typeface="Times New Roman" panose="02020603050405020304" pitchFamily="18" charset="0"/>
                <a:cs typeface="Calibri" panose="020F0502020204030204" pitchFamily="34" charset="0"/>
              </a:rPr>
              <a:t>≈</a:t>
            </a:r>
            <a:r>
              <a:rPr lang="en-US" altLang="en-US" sz="2000" i="1">
                <a:latin typeface="Times New Roman" panose="02020603050405020304" pitchFamily="18" charset="0"/>
                <a:cs typeface="Calibri" panose="020F0502020204030204" pitchFamily="34" charset="0"/>
              </a:rPr>
              <a:t> y*</a:t>
            </a:r>
            <a:r>
              <a:rPr lang="en-US" altLang="en-US" sz="2000">
                <a:latin typeface="Times New Roman" panose="02020603050405020304" pitchFamily="18" charset="0"/>
                <a:cs typeface="Calibri" panose="020F0502020204030204" pitchFamily="34" charset="0"/>
              </a:rPr>
              <a:t>, and</a:t>
            </a:r>
            <a:endParaRPr lang="en-US" altLang="en-US" sz="2000"/>
          </a:p>
          <a:p>
            <a:endParaRPr lang="en-US" altLang="en-US"/>
          </a:p>
        </p:txBody>
      </p:sp>
      <p:graphicFrame>
        <p:nvGraphicFramePr>
          <p:cNvPr id="50179" name="Object 2">
            <a:extLst>
              <a:ext uri="{FF2B5EF4-FFF2-40B4-BE49-F238E27FC236}">
                <a16:creationId xmlns:a16="http://schemas.microsoft.com/office/drawing/2014/main" id="{E91E306A-DEDC-455E-80B0-32E5EA601117}"/>
              </a:ext>
            </a:extLst>
          </p:cNvPr>
          <p:cNvGraphicFramePr>
            <a:graphicFrameLocks noChangeAspect="1"/>
          </p:cNvGraphicFramePr>
          <p:nvPr/>
        </p:nvGraphicFramePr>
        <p:xfrm>
          <a:off x="2076450" y="1047750"/>
          <a:ext cx="3240088" cy="823913"/>
        </p:xfrm>
        <a:graphic>
          <a:graphicData uri="http://schemas.openxmlformats.org/presentationml/2006/ole">
            <mc:AlternateContent xmlns:mc="http://schemas.openxmlformats.org/markup-compatibility/2006">
              <mc:Choice xmlns:v="urn:schemas-microsoft-com:vml" Requires="v">
                <p:oleObj spid="_x0000_s52225" name="Equation" r:id="rId3" imgW="1688367" imgH="431613" progId="Equation.3">
                  <p:embed/>
                </p:oleObj>
              </mc:Choice>
              <mc:Fallback>
                <p:oleObj name="Equation" r:id="rId3" imgW="1688367" imgH="431613" progId="Equation.3">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76450" y="1047750"/>
                        <a:ext cx="3240088" cy="823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0180" name="Rectangle 9">
            <a:extLst>
              <a:ext uri="{FF2B5EF4-FFF2-40B4-BE49-F238E27FC236}">
                <a16:creationId xmlns:a16="http://schemas.microsoft.com/office/drawing/2014/main" id="{5C195891-5D51-4225-89FF-851B0FA5191F}"/>
              </a:ext>
            </a:extLst>
          </p:cNvPr>
          <p:cNvSpPr>
            <a:spLocks noChangeArrowheads="1"/>
          </p:cNvSpPr>
          <p:nvPr/>
        </p:nvSpPr>
        <p:spPr bwMode="auto">
          <a:xfrm>
            <a:off x="5641975" y="3811588"/>
            <a:ext cx="1855788"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indent="457200">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a:r>
              <a:rPr lang="en-US" altLang="en-US" sz="1200">
                <a:latin typeface="Times New Roman" panose="02020603050405020304" pitchFamily="18" charset="0"/>
                <a:cs typeface="Calibri" panose="020F0502020204030204" pitchFamily="34" charset="0"/>
              </a:rPr>
              <a:t>	</a:t>
            </a:r>
            <a:r>
              <a:rPr lang="en-US" altLang="en-US" sz="2000">
                <a:latin typeface="Times New Roman" panose="02020603050405020304" pitchFamily="18" charset="0"/>
                <a:cs typeface="Calibri" panose="020F0502020204030204" pitchFamily="34" charset="0"/>
              </a:rPr>
              <a:t>.... (36)</a:t>
            </a:r>
            <a:endParaRPr lang="en-US" altLang="en-US" sz="2000"/>
          </a:p>
        </p:txBody>
      </p:sp>
      <p:sp>
        <p:nvSpPr>
          <p:cNvPr id="50181" name="Rectangle 4">
            <a:extLst>
              <a:ext uri="{FF2B5EF4-FFF2-40B4-BE49-F238E27FC236}">
                <a16:creationId xmlns:a16="http://schemas.microsoft.com/office/drawing/2014/main" id="{69D54C57-BBB3-4AA4-A652-E52FE3A3E38B}"/>
              </a:ext>
            </a:extLst>
          </p:cNvPr>
          <p:cNvSpPr>
            <a:spLocks noChangeArrowheads="1"/>
          </p:cNvSpPr>
          <p:nvPr/>
        </p:nvSpPr>
        <p:spPr bwMode="auto">
          <a:xfrm>
            <a:off x="800100" y="1885950"/>
            <a:ext cx="9175750" cy="83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a:spcAft>
                <a:spcPts val="1000"/>
              </a:spcAft>
            </a:pPr>
            <a:r>
              <a:rPr lang="en-IN" altLang="en-US" sz="2000">
                <a:latin typeface="Times New Roman" panose="02020603050405020304" pitchFamily="18" charset="0"/>
                <a:ea typeface="Calibri" panose="020F0502020204030204" pitchFamily="34" charset="0"/>
                <a:cs typeface="Times New Roman" panose="02020603050405020304" pitchFamily="18" charset="0"/>
              </a:rPr>
              <a:t>and, for dilute solutions, the concentration ratio of the last equation can be dropped </a:t>
            </a:r>
          </a:p>
          <a:p>
            <a:pPr algn="just">
              <a:spcAft>
                <a:spcPts val="1000"/>
              </a:spcAft>
            </a:pPr>
            <a:r>
              <a:rPr lang="en-IN" altLang="en-US" sz="2000">
                <a:latin typeface="Times New Roman" panose="02020603050405020304" pitchFamily="18" charset="0"/>
                <a:ea typeface="Calibri" panose="020F0502020204030204" pitchFamily="34" charset="0"/>
                <a:cs typeface="Times New Roman" panose="02020603050405020304" pitchFamily="18" charset="0"/>
              </a:rPr>
              <a:t>so as to yield</a:t>
            </a:r>
            <a:endParaRPr lang="en-IN" altLang="en-US" sz="2000">
              <a:latin typeface="Calibri" panose="020F0502020204030204" pitchFamily="34" charset="0"/>
              <a:ea typeface="Calibri" panose="020F0502020204030204" pitchFamily="34" charset="0"/>
              <a:cs typeface="Times New Roman" panose="02020603050405020304" pitchFamily="18" charset="0"/>
            </a:endParaRPr>
          </a:p>
        </p:txBody>
      </p:sp>
      <p:sp>
        <p:nvSpPr>
          <p:cNvPr id="50182" name="Rectangle 2">
            <a:extLst>
              <a:ext uri="{FF2B5EF4-FFF2-40B4-BE49-F238E27FC236}">
                <a16:creationId xmlns:a16="http://schemas.microsoft.com/office/drawing/2014/main" id="{E6C23C77-6E6D-428E-826B-A43571DE1B01}"/>
              </a:ext>
            </a:extLst>
          </p:cNvPr>
          <p:cNvSpPr>
            <a:spLocks noChangeArrowheads="1"/>
          </p:cNvSpPr>
          <p:nvPr/>
        </p:nvSpPr>
        <p:spPr bwMode="auto">
          <a:xfrm>
            <a:off x="2797175" y="3043238"/>
            <a:ext cx="100584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en-IN" altLang="en-US"/>
          </a:p>
        </p:txBody>
      </p:sp>
      <p:graphicFrame>
        <p:nvGraphicFramePr>
          <p:cNvPr id="50183" name="Object 6">
            <a:extLst>
              <a:ext uri="{FF2B5EF4-FFF2-40B4-BE49-F238E27FC236}">
                <a16:creationId xmlns:a16="http://schemas.microsoft.com/office/drawing/2014/main" id="{557F28AF-9406-41C6-81C4-799494EE0A9A}"/>
              </a:ext>
            </a:extLst>
          </p:cNvPr>
          <p:cNvGraphicFramePr>
            <a:graphicFrameLocks noChangeAspect="1"/>
          </p:cNvGraphicFramePr>
          <p:nvPr/>
        </p:nvGraphicFramePr>
        <p:xfrm>
          <a:off x="2184400" y="2628900"/>
          <a:ext cx="2773363" cy="784225"/>
        </p:xfrm>
        <a:graphic>
          <a:graphicData uri="http://schemas.openxmlformats.org/presentationml/2006/ole">
            <mc:AlternateContent xmlns:mc="http://schemas.openxmlformats.org/markup-compatibility/2006">
              <mc:Choice xmlns:v="urn:schemas-microsoft-com:vml" Requires="v">
                <p:oleObj spid="_x0000_s52226" name="Equation" r:id="rId5" imgW="1384300" imgH="393700" progId="Equation.3">
                  <p:embed/>
                </p:oleObj>
              </mc:Choice>
              <mc:Fallback>
                <p:oleObj name="Equation" r:id="rId5" imgW="1384300" imgH="393700" progId="Equation.3">
                  <p:embed/>
                  <p:pic>
                    <p:nvPicPr>
                      <p:cNvPr id="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84400" y="2628900"/>
                        <a:ext cx="2773363" cy="784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0184" name="Object 8">
            <a:extLst>
              <a:ext uri="{FF2B5EF4-FFF2-40B4-BE49-F238E27FC236}">
                <a16:creationId xmlns:a16="http://schemas.microsoft.com/office/drawing/2014/main" id="{53A6BB1E-B3BC-4EB8-A7AE-3C5F6CB23718}"/>
              </a:ext>
            </a:extLst>
          </p:cNvPr>
          <p:cNvGraphicFramePr>
            <a:graphicFrameLocks noChangeAspect="1"/>
          </p:cNvGraphicFramePr>
          <p:nvPr/>
        </p:nvGraphicFramePr>
        <p:xfrm>
          <a:off x="2184400" y="3621088"/>
          <a:ext cx="2916238" cy="863600"/>
        </p:xfrm>
        <a:graphic>
          <a:graphicData uri="http://schemas.openxmlformats.org/presentationml/2006/ole">
            <mc:AlternateContent xmlns:mc="http://schemas.openxmlformats.org/markup-compatibility/2006">
              <mc:Choice xmlns:v="urn:schemas-microsoft-com:vml" Requires="v">
                <p:oleObj spid="_x0000_s52227" name="Equation" r:id="rId7" imgW="1447800" imgH="431800" progId="Equation.3">
                  <p:embed/>
                </p:oleObj>
              </mc:Choice>
              <mc:Fallback>
                <p:oleObj name="Equation" r:id="rId7" imgW="1447800" imgH="431800" progId="Equation.3">
                  <p:embed/>
                  <p:pic>
                    <p:nvPicPr>
                      <p:cNvPr id="0" name="Object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184400" y="3621088"/>
                        <a:ext cx="2916238"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0185" name="TextBox 9">
            <a:extLst>
              <a:ext uri="{FF2B5EF4-FFF2-40B4-BE49-F238E27FC236}">
                <a16:creationId xmlns:a16="http://schemas.microsoft.com/office/drawing/2014/main" id="{862BB7FC-E70F-41B6-BE34-C0608A0297CB}"/>
              </a:ext>
            </a:extLst>
          </p:cNvPr>
          <p:cNvSpPr txBox="1">
            <a:spLocks noChangeArrowheads="1"/>
          </p:cNvSpPr>
          <p:nvPr/>
        </p:nvSpPr>
        <p:spPr bwMode="auto">
          <a:xfrm>
            <a:off x="1068388" y="3852863"/>
            <a:ext cx="7207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2000">
                <a:latin typeface="Times New Roman" panose="02020603050405020304" pitchFamily="18" charset="0"/>
                <a:cs typeface="Times New Roman" panose="02020603050405020304" pitchFamily="18" charset="0"/>
              </a:rPr>
              <a:t>and</a:t>
            </a:r>
            <a:endParaRPr lang="en-IN" altLang="en-US" sz="2000">
              <a:latin typeface="Times New Roman" panose="02020603050405020304" pitchFamily="18" charset="0"/>
              <a:cs typeface="Times New Roman" panose="02020603050405020304" pitchFamily="18" charset="0"/>
            </a:endParaRPr>
          </a:p>
        </p:txBody>
      </p:sp>
      <p:sp>
        <p:nvSpPr>
          <p:cNvPr id="50186" name="Rectangle 9">
            <a:extLst>
              <a:ext uri="{FF2B5EF4-FFF2-40B4-BE49-F238E27FC236}">
                <a16:creationId xmlns:a16="http://schemas.microsoft.com/office/drawing/2014/main" id="{9D0E4D2B-329A-4448-8438-5E6C9B9E2B58}"/>
              </a:ext>
            </a:extLst>
          </p:cNvPr>
          <p:cNvSpPr>
            <a:spLocks noChangeArrowheads="1"/>
          </p:cNvSpPr>
          <p:nvPr/>
        </p:nvSpPr>
        <p:spPr bwMode="auto">
          <a:xfrm>
            <a:off x="5667375" y="2795588"/>
            <a:ext cx="185420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indent="457200">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a:r>
              <a:rPr lang="en-US" altLang="en-US" sz="1200">
                <a:latin typeface="Times New Roman" panose="02020603050405020304" pitchFamily="18" charset="0"/>
                <a:cs typeface="Calibri" panose="020F0502020204030204" pitchFamily="34" charset="0"/>
              </a:rPr>
              <a:t>	</a:t>
            </a:r>
            <a:r>
              <a:rPr lang="en-US" altLang="en-US" sz="2000">
                <a:latin typeface="Times New Roman" panose="02020603050405020304" pitchFamily="18" charset="0"/>
                <a:cs typeface="Calibri" panose="020F0502020204030204" pitchFamily="34" charset="0"/>
              </a:rPr>
              <a:t>.... (35)</a:t>
            </a:r>
            <a:endParaRPr lang="en-US" altLang="en-US" sz="2000"/>
          </a:p>
        </p:txBody>
      </p:sp>
      <p:sp>
        <p:nvSpPr>
          <p:cNvPr id="50187" name="Rectangle 9">
            <a:extLst>
              <a:ext uri="{FF2B5EF4-FFF2-40B4-BE49-F238E27FC236}">
                <a16:creationId xmlns:a16="http://schemas.microsoft.com/office/drawing/2014/main" id="{E844D686-571D-426C-97B0-4F0240788060}"/>
              </a:ext>
            </a:extLst>
          </p:cNvPr>
          <p:cNvSpPr>
            <a:spLocks noChangeArrowheads="1"/>
          </p:cNvSpPr>
          <p:nvPr/>
        </p:nvSpPr>
        <p:spPr bwMode="auto">
          <a:xfrm>
            <a:off x="5613400" y="1301750"/>
            <a:ext cx="1855788"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indent="457200">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a:r>
              <a:rPr lang="en-US" altLang="en-US" sz="1200">
                <a:latin typeface="Times New Roman" panose="02020603050405020304" pitchFamily="18" charset="0"/>
                <a:cs typeface="Calibri" panose="020F0502020204030204" pitchFamily="34" charset="0"/>
              </a:rPr>
              <a:t>	</a:t>
            </a:r>
            <a:r>
              <a:rPr lang="en-US" altLang="en-US" sz="2000">
                <a:latin typeface="Times New Roman" panose="02020603050405020304" pitchFamily="18" charset="0"/>
                <a:cs typeface="Calibri" panose="020F0502020204030204" pitchFamily="34" charset="0"/>
              </a:rPr>
              <a:t>.... (34)</a:t>
            </a:r>
            <a:endParaRPr lang="en-US" altLang="en-US" sz="2000"/>
          </a:p>
        </p:txBody>
      </p:sp>
      <p:sp>
        <p:nvSpPr>
          <p:cNvPr id="50188" name="Rectangle 12">
            <a:extLst>
              <a:ext uri="{FF2B5EF4-FFF2-40B4-BE49-F238E27FC236}">
                <a16:creationId xmlns:a16="http://schemas.microsoft.com/office/drawing/2014/main" id="{CDCD271F-F623-458B-97DA-8B5A101B1547}"/>
              </a:ext>
            </a:extLst>
          </p:cNvPr>
          <p:cNvSpPr>
            <a:spLocks noChangeArrowheads="1"/>
          </p:cNvSpPr>
          <p:nvPr/>
        </p:nvSpPr>
        <p:spPr bwMode="auto">
          <a:xfrm>
            <a:off x="889000" y="5038725"/>
            <a:ext cx="8137525" cy="423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a:lnSpc>
                <a:spcPct val="115000"/>
              </a:lnSpc>
              <a:spcAft>
                <a:spcPts val="1000"/>
              </a:spcAft>
            </a:pPr>
            <a:r>
              <a:rPr lang="en-IN" altLang="en-US" sz="2000">
                <a:latin typeface="Times New Roman" panose="02020603050405020304" pitchFamily="18" charset="0"/>
                <a:ea typeface="Calibri" panose="020F0502020204030204" pitchFamily="34" charset="0"/>
                <a:cs typeface="Times New Roman" panose="02020603050405020304" pitchFamily="18" charset="0"/>
              </a:rPr>
              <a:t>In similar fashion, use of liquid phase overall coefficient yields</a:t>
            </a:r>
            <a:endParaRPr lang="en-IN" altLang="en-US" sz="2000">
              <a:latin typeface="Calibri" panose="020F0502020204030204" pitchFamily="34" charset="0"/>
              <a:ea typeface="Calibri" panose="020F0502020204030204" pitchFamily="34" charset="0"/>
              <a:cs typeface="Times New Roman" panose="02020603050405020304" pitchFamily="18" charset="0"/>
            </a:endParaRPr>
          </a:p>
        </p:txBody>
      </p:sp>
      <p:graphicFrame>
        <p:nvGraphicFramePr>
          <p:cNvPr id="50189" name="Object 14">
            <a:extLst>
              <a:ext uri="{FF2B5EF4-FFF2-40B4-BE49-F238E27FC236}">
                <a16:creationId xmlns:a16="http://schemas.microsoft.com/office/drawing/2014/main" id="{F4328458-4CB4-4F8A-9828-91AC0275D646}"/>
              </a:ext>
            </a:extLst>
          </p:cNvPr>
          <p:cNvGraphicFramePr>
            <a:graphicFrameLocks noChangeAspect="1"/>
          </p:cNvGraphicFramePr>
          <p:nvPr/>
        </p:nvGraphicFramePr>
        <p:xfrm>
          <a:off x="2046288" y="5500688"/>
          <a:ext cx="3813175" cy="836612"/>
        </p:xfrm>
        <a:graphic>
          <a:graphicData uri="http://schemas.openxmlformats.org/presentationml/2006/ole">
            <mc:AlternateContent xmlns:mc="http://schemas.openxmlformats.org/markup-compatibility/2006">
              <mc:Choice xmlns:v="urn:schemas-microsoft-com:vml" Requires="v">
                <p:oleObj spid="_x0000_s52228" name="Equation" r:id="rId9" imgW="1955800" imgH="431800" progId="Equation.3">
                  <p:embed/>
                </p:oleObj>
              </mc:Choice>
              <mc:Fallback>
                <p:oleObj name="Equation" r:id="rId9" imgW="1955800" imgH="431800" progId="Equation.3">
                  <p:embed/>
                  <p:pic>
                    <p:nvPicPr>
                      <p:cNvPr id="0" name="Object 1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046288" y="5500688"/>
                        <a:ext cx="3813175" cy="836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0190" name="Object 16">
            <a:extLst>
              <a:ext uri="{FF2B5EF4-FFF2-40B4-BE49-F238E27FC236}">
                <a16:creationId xmlns:a16="http://schemas.microsoft.com/office/drawing/2014/main" id="{851677A7-1ECF-4F40-85E7-C0C17FD97014}"/>
              </a:ext>
            </a:extLst>
          </p:cNvPr>
          <p:cNvGraphicFramePr>
            <a:graphicFrameLocks noChangeAspect="1"/>
          </p:cNvGraphicFramePr>
          <p:nvPr/>
        </p:nvGraphicFramePr>
        <p:xfrm>
          <a:off x="2078038" y="6508750"/>
          <a:ext cx="3781425" cy="803275"/>
        </p:xfrm>
        <a:graphic>
          <a:graphicData uri="http://schemas.openxmlformats.org/presentationml/2006/ole">
            <mc:AlternateContent xmlns:mc="http://schemas.openxmlformats.org/markup-compatibility/2006">
              <mc:Choice xmlns:v="urn:schemas-microsoft-com:vml" Requires="v">
                <p:oleObj spid="_x0000_s52229" name="Equation" r:id="rId11" imgW="2019300" imgH="431800" progId="Equation.3">
                  <p:embed/>
                </p:oleObj>
              </mc:Choice>
              <mc:Fallback>
                <p:oleObj name="Equation" r:id="rId11" imgW="2019300" imgH="431800" progId="Equation.3">
                  <p:embed/>
                  <p:pic>
                    <p:nvPicPr>
                      <p:cNvPr id="0" name="Object 1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078038" y="6508750"/>
                        <a:ext cx="3781425" cy="803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0191" name="TextBox 17">
            <a:extLst>
              <a:ext uri="{FF2B5EF4-FFF2-40B4-BE49-F238E27FC236}">
                <a16:creationId xmlns:a16="http://schemas.microsoft.com/office/drawing/2014/main" id="{C53FC742-7C81-411E-9CE4-33B4DCFAF9A6}"/>
              </a:ext>
            </a:extLst>
          </p:cNvPr>
          <p:cNvSpPr txBox="1">
            <a:spLocks noChangeArrowheads="1"/>
          </p:cNvSpPr>
          <p:nvPr/>
        </p:nvSpPr>
        <p:spPr bwMode="auto">
          <a:xfrm>
            <a:off x="1068388" y="6705600"/>
            <a:ext cx="7207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2000">
                <a:latin typeface="Times New Roman" panose="02020603050405020304" pitchFamily="18" charset="0"/>
                <a:cs typeface="Times New Roman" panose="02020603050405020304" pitchFamily="18" charset="0"/>
              </a:rPr>
              <a:t>and</a:t>
            </a:r>
            <a:endParaRPr lang="en-IN" altLang="en-US" sz="2000">
              <a:latin typeface="Times New Roman" panose="02020603050405020304" pitchFamily="18" charset="0"/>
              <a:cs typeface="Times New Roman" panose="02020603050405020304" pitchFamily="18" charset="0"/>
            </a:endParaRPr>
          </a:p>
        </p:txBody>
      </p:sp>
      <p:sp>
        <p:nvSpPr>
          <p:cNvPr id="50192" name="Rectangle 9">
            <a:extLst>
              <a:ext uri="{FF2B5EF4-FFF2-40B4-BE49-F238E27FC236}">
                <a16:creationId xmlns:a16="http://schemas.microsoft.com/office/drawing/2014/main" id="{82003CB3-4826-44EA-8364-8CD7365384EC}"/>
              </a:ext>
            </a:extLst>
          </p:cNvPr>
          <p:cNvSpPr>
            <a:spLocks noChangeArrowheads="1"/>
          </p:cNvSpPr>
          <p:nvPr/>
        </p:nvSpPr>
        <p:spPr bwMode="auto">
          <a:xfrm>
            <a:off x="5678488" y="5664200"/>
            <a:ext cx="1855787"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indent="457200">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a:r>
              <a:rPr lang="en-US" altLang="en-US" sz="1200">
                <a:latin typeface="Times New Roman" panose="02020603050405020304" pitchFamily="18" charset="0"/>
                <a:cs typeface="Calibri" panose="020F0502020204030204" pitchFamily="34" charset="0"/>
              </a:rPr>
              <a:t>	</a:t>
            </a:r>
            <a:r>
              <a:rPr lang="en-US" altLang="en-US" sz="2000">
                <a:latin typeface="Times New Roman" panose="02020603050405020304" pitchFamily="18" charset="0"/>
                <a:cs typeface="Calibri" panose="020F0502020204030204" pitchFamily="34" charset="0"/>
              </a:rPr>
              <a:t>.... (37)</a:t>
            </a:r>
            <a:endParaRPr lang="en-US" altLang="en-US" sz="2000"/>
          </a:p>
        </p:txBody>
      </p:sp>
      <p:sp>
        <p:nvSpPr>
          <p:cNvPr id="50193" name="Rectangle 9">
            <a:extLst>
              <a:ext uri="{FF2B5EF4-FFF2-40B4-BE49-F238E27FC236}">
                <a16:creationId xmlns:a16="http://schemas.microsoft.com/office/drawing/2014/main" id="{10546251-AC78-437D-81E0-9275BB6D8D75}"/>
              </a:ext>
            </a:extLst>
          </p:cNvPr>
          <p:cNvSpPr>
            <a:spLocks noChangeArrowheads="1"/>
          </p:cNvSpPr>
          <p:nvPr/>
        </p:nvSpPr>
        <p:spPr bwMode="auto">
          <a:xfrm>
            <a:off x="5613400" y="6526213"/>
            <a:ext cx="1855788"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indent="457200">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a:r>
              <a:rPr lang="en-US" altLang="en-US" sz="1200">
                <a:latin typeface="Times New Roman" panose="02020603050405020304" pitchFamily="18" charset="0"/>
                <a:cs typeface="Calibri" panose="020F0502020204030204" pitchFamily="34" charset="0"/>
              </a:rPr>
              <a:t>	</a:t>
            </a:r>
            <a:r>
              <a:rPr lang="en-US" altLang="en-US" sz="2000">
                <a:latin typeface="Times New Roman" panose="02020603050405020304" pitchFamily="18" charset="0"/>
                <a:cs typeface="Calibri" panose="020F0502020204030204" pitchFamily="34" charset="0"/>
              </a:rPr>
              <a:t>.... (38)</a:t>
            </a:r>
            <a:endParaRPr lang="en-US" altLang="en-US" sz="200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1">
            <a:extLst>
              <a:ext uri="{FF2B5EF4-FFF2-40B4-BE49-F238E27FC236}">
                <a16:creationId xmlns:a16="http://schemas.microsoft.com/office/drawing/2014/main" id="{1B70F96B-A519-403F-98E7-C4AA432C7D29}"/>
              </a:ext>
            </a:extLst>
          </p:cNvPr>
          <p:cNvSpPr>
            <a:spLocks noChangeArrowheads="1"/>
          </p:cNvSpPr>
          <p:nvPr/>
        </p:nvSpPr>
        <p:spPr bwMode="auto">
          <a:xfrm>
            <a:off x="865188" y="368300"/>
            <a:ext cx="7559675" cy="446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a:lnSpc>
                <a:spcPct val="115000"/>
              </a:lnSpc>
              <a:spcAft>
                <a:spcPts val="1000"/>
              </a:spcAft>
            </a:pPr>
            <a:r>
              <a:rPr lang="en-IN" altLang="en-US" sz="2000">
                <a:latin typeface="Times New Roman" panose="02020603050405020304" pitchFamily="18" charset="0"/>
                <a:ea typeface="Calibri" panose="020F0502020204030204" pitchFamily="34" charset="0"/>
                <a:cs typeface="Times New Roman" panose="02020603050405020304" pitchFamily="18" charset="0"/>
              </a:rPr>
              <a:t>If the mass transfer resistance is essentially all in the liquid,</a:t>
            </a:r>
            <a:r>
              <a:rPr lang="en-US" altLang="en-US" sz="2000" i="1">
                <a:latin typeface="Times New Roman" panose="02020603050405020304" pitchFamily="18" charset="0"/>
                <a:ea typeface="Calibri" panose="020F0502020204030204" pitchFamily="34" charset="0"/>
                <a:cs typeface="Times New Roman" panose="02020603050405020304" pitchFamily="18" charset="0"/>
              </a:rPr>
              <a:t> x</a:t>
            </a:r>
            <a:r>
              <a:rPr lang="en-US" altLang="en-US" sz="2000" i="1" baseline="-30000">
                <a:latin typeface="Times New Roman" panose="02020603050405020304" pitchFamily="18" charset="0"/>
                <a:ea typeface="Calibri" panose="020F0502020204030204" pitchFamily="34" charset="0"/>
                <a:cs typeface="Times New Roman" panose="02020603050405020304" pitchFamily="18" charset="0"/>
              </a:rPr>
              <a:t>i </a:t>
            </a:r>
            <a:r>
              <a:rPr lang="en-US" altLang="en-US" sz="2000" b="1">
                <a:latin typeface="Times New Roman" panose="02020603050405020304" pitchFamily="18" charset="0"/>
                <a:ea typeface="Calibri" panose="020F0502020204030204" pitchFamily="34" charset="0"/>
                <a:cs typeface="Times New Roman" panose="02020603050405020304" pitchFamily="18" charset="0"/>
              </a:rPr>
              <a:t>≈</a:t>
            </a:r>
            <a:r>
              <a:rPr lang="en-US" altLang="en-US" sz="2000" i="1">
                <a:latin typeface="Times New Roman" panose="02020603050405020304" pitchFamily="18" charset="0"/>
                <a:ea typeface="Calibri" panose="020F0502020204030204" pitchFamily="34" charset="0"/>
                <a:cs typeface="Times New Roman" panose="02020603050405020304" pitchFamily="18" charset="0"/>
              </a:rPr>
              <a:t> x*</a:t>
            </a:r>
            <a:r>
              <a:rPr lang="en-US" altLang="en-US" sz="2000">
                <a:latin typeface="Times New Roman" panose="02020603050405020304" pitchFamily="18" charset="0"/>
                <a:ea typeface="Calibri" panose="020F0502020204030204" pitchFamily="34" charset="0"/>
                <a:cs typeface="Times New Roman" panose="02020603050405020304" pitchFamily="18" charset="0"/>
              </a:rPr>
              <a:t>, and </a:t>
            </a:r>
            <a:endParaRPr lang="en-IN" altLang="en-US" sz="2000">
              <a:latin typeface="Calibri" panose="020F0502020204030204" pitchFamily="34" charset="0"/>
              <a:ea typeface="Calibri" panose="020F0502020204030204" pitchFamily="34" charset="0"/>
              <a:cs typeface="Times New Roman" panose="02020603050405020304" pitchFamily="18" charset="0"/>
            </a:endParaRPr>
          </a:p>
        </p:txBody>
      </p:sp>
      <p:sp>
        <p:nvSpPr>
          <p:cNvPr id="51203" name="Rectangle 2">
            <a:extLst>
              <a:ext uri="{FF2B5EF4-FFF2-40B4-BE49-F238E27FC236}">
                <a16:creationId xmlns:a16="http://schemas.microsoft.com/office/drawing/2014/main" id="{4B178527-8CFB-4848-BBDD-151F91F8367D}"/>
              </a:ext>
            </a:extLst>
          </p:cNvPr>
          <p:cNvSpPr>
            <a:spLocks noChangeArrowheads="1"/>
          </p:cNvSpPr>
          <p:nvPr/>
        </p:nvSpPr>
        <p:spPr bwMode="auto">
          <a:xfrm>
            <a:off x="2436813" y="1149350"/>
            <a:ext cx="100584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en-IN" altLang="en-US"/>
          </a:p>
        </p:txBody>
      </p:sp>
      <p:graphicFrame>
        <p:nvGraphicFramePr>
          <p:cNvPr id="51204" name="Object 3">
            <a:extLst>
              <a:ext uri="{FF2B5EF4-FFF2-40B4-BE49-F238E27FC236}">
                <a16:creationId xmlns:a16="http://schemas.microsoft.com/office/drawing/2014/main" id="{7D44F1B9-6EA8-4B49-80EA-A64E5982B5BA}"/>
              </a:ext>
            </a:extLst>
          </p:cNvPr>
          <p:cNvGraphicFramePr>
            <a:graphicFrameLocks noChangeAspect="1"/>
          </p:cNvGraphicFramePr>
          <p:nvPr/>
        </p:nvGraphicFramePr>
        <p:xfrm>
          <a:off x="2436813" y="1149350"/>
          <a:ext cx="3313112" cy="847725"/>
        </p:xfrm>
        <a:graphic>
          <a:graphicData uri="http://schemas.openxmlformats.org/presentationml/2006/ole">
            <mc:AlternateContent xmlns:mc="http://schemas.openxmlformats.org/markup-compatibility/2006">
              <mc:Choice xmlns:v="urn:schemas-microsoft-com:vml" Requires="v">
                <p:oleObj spid="_x0000_s53249" name="Equation" r:id="rId3" imgW="1676400" imgH="431800" progId="Equation.3">
                  <p:embed/>
                </p:oleObj>
              </mc:Choice>
              <mc:Fallback>
                <p:oleObj name="Equation" r:id="rId3" imgW="1676400" imgH="431800" progId="Equation.3">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36813" y="1149350"/>
                        <a:ext cx="3313112" cy="84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1205" name="Rectangle 4">
            <a:extLst>
              <a:ext uri="{FF2B5EF4-FFF2-40B4-BE49-F238E27FC236}">
                <a16:creationId xmlns:a16="http://schemas.microsoft.com/office/drawing/2014/main" id="{F35F397C-E76C-45BB-8DD8-7D6CBE4EA7B8}"/>
              </a:ext>
            </a:extLst>
          </p:cNvPr>
          <p:cNvSpPr>
            <a:spLocks noChangeArrowheads="1"/>
          </p:cNvSpPr>
          <p:nvPr/>
        </p:nvSpPr>
        <p:spPr bwMode="auto">
          <a:xfrm>
            <a:off x="852488" y="2230438"/>
            <a:ext cx="8713787" cy="42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a:lnSpc>
                <a:spcPct val="115000"/>
              </a:lnSpc>
              <a:spcAft>
                <a:spcPts val="1000"/>
              </a:spcAft>
            </a:pPr>
            <a:r>
              <a:rPr lang="en-IN" altLang="en-US" sz="2000">
                <a:latin typeface="Times New Roman" panose="02020603050405020304" pitchFamily="18" charset="0"/>
                <a:ea typeface="Calibri" panose="020F0502020204030204" pitchFamily="34" charset="0"/>
                <a:cs typeface="Times New Roman" panose="02020603050405020304" pitchFamily="18" charset="0"/>
              </a:rPr>
              <a:t>The concentration ratio of the last can be dropped for dilute solutions so that</a:t>
            </a:r>
            <a:endParaRPr lang="en-IN" altLang="en-US" sz="2000">
              <a:latin typeface="Calibri" panose="020F0502020204030204" pitchFamily="34" charset="0"/>
              <a:ea typeface="Calibri" panose="020F0502020204030204" pitchFamily="34" charset="0"/>
              <a:cs typeface="Times New Roman" panose="02020603050405020304" pitchFamily="18" charset="0"/>
            </a:endParaRPr>
          </a:p>
        </p:txBody>
      </p:sp>
      <p:sp>
        <p:nvSpPr>
          <p:cNvPr id="51206" name="Rectangle 5">
            <a:extLst>
              <a:ext uri="{FF2B5EF4-FFF2-40B4-BE49-F238E27FC236}">
                <a16:creationId xmlns:a16="http://schemas.microsoft.com/office/drawing/2014/main" id="{25B0A667-BBA7-450B-9EB0-7E3386C830D2}"/>
              </a:ext>
            </a:extLst>
          </p:cNvPr>
          <p:cNvSpPr>
            <a:spLocks noChangeArrowheads="1"/>
          </p:cNvSpPr>
          <p:nvPr/>
        </p:nvSpPr>
        <p:spPr bwMode="auto">
          <a:xfrm>
            <a:off x="2581275" y="2884488"/>
            <a:ext cx="100584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en-IN" altLang="en-US"/>
          </a:p>
        </p:txBody>
      </p:sp>
      <p:graphicFrame>
        <p:nvGraphicFramePr>
          <p:cNvPr id="51207" name="Object 6">
            <a:extLst>
              <a:ext uri="{FF2B5EF4-FFF2-40B4-BE49-F238E27FC236}">
                <a16:creationId xmlns:a16="http://schemas.microsoft.com/office/drawing/2014/main" id="{47E3FD15-E399-4594-9717-B92856A3D960}"/>
              </a:ext>
            </a:extLst>
          </p:cNvPr>
          <p:cNvGraphicFramePr>
            <a:graphicFrameLocks noChangeAspect="1"/>
          </p:cNvGraphicFramePr>
          <p:nvPr/>
        </p:nvGraphicFramePr>
        <p:xfrm>
          <a:off x="2581275" y="2884488"/>
          <a:ext cx="2663825" cy="758825"/>
        </p:xfrm>
        <a:graphic>
          <a:graphicData uri="http://schemas.openxmlformats.org/presentationml/2006/ole">
            <mc:AlternateContent xmlns:mc="http://schemas.openxmlformats.org/markup-compatibility/2006">
              <mc:Choice xmlns:v="urn:schemas-microsoft-com:vml" Requires="v">
                <p:oleObj spid="_x0000_s53250" name="Equation" r:id="rId5" imgW="1371600" imgH="393700" progId="Equation.3">
                  <p:embed/>
                </p:oleObj>
              </mc:Choice>
              <mc:Fallback>
                <p:oleObj name="Equation" r:id="rId5" imgW="1371600" imgH="393700" progId="Equation.3">
                  <p:embed/>
                  <p:pic>
                    <p:nvPicPr>
                      <p:cNvPr id="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81275" y="2884488"/>
                        <a:ext cx="2663825" cy="758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1208" name="Object 8">
            <a:extLst>
              <a:ext uri="{FF2B5EF4-FFF2-40B4-BE49-F238E27FC236}">
                <a16:creationId xmlns:a16="http://schemas.microsoft.com/office/drawing/2014/main" id="{59452FB5-E047-496E-9890-2BD9C5029EB6}"/>
              </a:ext>
            </a:extLst>
          </p:cNvPr>
          <p:cNvGraphicFramePr>
            <a:graphicFrameLocks noChangeAspect="1"/>
          </p:cNvGraphicFramePr>
          <p:nvPr/>
        </p:nvGraphicFramePr>
        <p:xfrm>
          <a:off x="2581275" y="4167188"/>
          <a:ext cx="2663825" cy="793750"/>
        </p:xfrm>
        <a:graphic>
          <a:graphicData uri="http://schemas.openxmlformats.org/presentationml/2006/ole">
            <mc:AlternateContent xmlns:mc="http://schemas.openxmlformats.org/markup-compatibility/2006">
              <mc:Choice xmlns:v="urn:schemas-microsoft-com:vml" Requires="v">
                <p:oleObj spid="_x0000_s53251" name="Equation" r:id="rId7" imgW="1435100" imgH="431800" progId="Equation.3">
                  <p:embed/>
                </p:oleObj>
              </mc:Choice>
              <mc:Fallback>
                <p:oleObj name="Equation" r:id="rId7" imgW="1435100" imgH="431800" progId="Equation.3">
                  <p:embed/>
                  <p:pic>
                    <p:nvPicPr>
                      <p:cNvPr id="0" name="Object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581275" y="4167188"/>
                        <a:ext cx="2663825" cy="793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1209" name="TextBox 9">
            <a:extLst>
              <a:ext uri="{FF2B5EF4-FFF2-40B4-BE49-F238E27FC236}">
                <a16:creationId xmlns:a16="http://schemas.microsoft.com/office/drawing/2014/main" id="{5B52AC68-F729-4F19-81F6-98AE8A1678C7}"/>
              </a:ext>
            </a:extLst>
          </p:cNvPr>
          <p:cNvSpPr txBox="1">
            <a:spLocks noChangeArrowheads="1"/>
          </p:cNvSpPr>
          <p:nvPr/>
        </p:nvSpPr>
        <p:spPr bwMode="auto">
          <a:xfrm>
            <a:off x="1573213" y="4318000"/>
            <a:ext cx="7191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2000">
                <a:latin typeface="Times New Roman" panose="02020603050405020304" pitchFamily="18" charset="0"/>
                <a:cs typeface="Times New Roman" panose="02020603050405020304" pitchFamily="18" charset="0"/>
              </a:rPr>
              <a:t>and</a:t>
            </a:r>
            <a:endParaRPr lang="en-IN" altLang="en-US" sz="2000">
              <a:latin typeface="Times New Roman" panose="02020603050405020304" pitchFamily="18" charset="0"/>
              <a:cs typeface="Times New Roman" panose="02020603050405020304" pitchFamily="18" charset="0"/>
            </a:endParaRPr>
          </a:p>
        </p:txBody>
      </p:sp>
      <p:sp>
        <p:nvSpPr>
          <p:cNvPr id="51210" name="Rectangle 9">
            <a:extLst>
              <a:ext uri="{FF2B5EF4-FFF2-40B4-BE49-F238E27FC236}">
                <a16:creationId xmlns:a16="http://schemas.microsoft.com/office/drawing/2014/main" id="{F0FFFF84-86BD-4D5C-AF17-93EF6D1D2E62}"/>
              </a:ext>
            </a:extLst>
          </p:cNvPr>
          <p:cNvSpPr>
            <a:spLocks noChangeArrowheads="1"/>
          </p:cNvSpPr>
          <p:nvPr/>
        </p:nvSpPr>
        <p:spPr bwMode="auto">
          <a:xfrm>
            <a:off x="5534025" y="1271588"/>
            <a:ext cx="185420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indent="457200">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a:r>
              <a:rPr lang="en-US" altLang="en-US" sz="1200">
                <a:latin typeface="Times New Roman" panose="02020603050405020304" pitchFamily="18" charset="0"/>
                <a:cs typeface="Calibri" panose="020F0502020204030204" pitchFamily="34" charset="0"/>
              </a:rPr>
              <a:t>	</a:t>
            </a:r>
            <a:r>
              <a:rPr lang="en-US" altLang="en-US" sz="2000">
                <a:latin typeface="Times New Roman" panose="02020603050405020304" pitchFamily="18" charset="0"/>
                <a:cs typeface="Calibri" panose="020F0502020204030204" pitchFamily="34" charset="0"/>
              </a:rPr>
              <a:t>.... (39)</a:t>
            </a:r>
            <a:endParaRPr lang="en-US" altLang="en-US" sz="2000"/>
          </a:p>
        </p:txBody>
      </p:sp>
      <p:sp>
        <p:nvSpPr>
          <p:cNvPr id="51211" name="Rectangle 9">
            <a:extLst>
              <a:ext uri="{FF2B5EF4-FFF2-40B4-BE49-F238E27FC236}">
                <a16:creationId xmlns:a16="http://schemas.microsoft.com/office/drawing/2014/main" id="{D91BE701-FF53-4FB9-9C15-27434ED2CA99}"/>
              </a:ext>
            </a:extLst>
          </p:cNvPr>
          <p:cNvSpPr>
            <a:spLocks noChangeArrowheads="1"/>
          </p:cNvSpPr>
          <p:nvPr/>
        </p:nvSpPr>
        <p:spPr bwMode="auto">
          <a:xfrm>
            <a:off x="5461000" y="3032125"/>
            <a:ext cx="1855788"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indent="457200">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a:r>
              <a:rPr lang="en-US" altLang="en-US" sz="1200">
                <a:latin typeface="Times New Roman" panose="02020603050405020304" pitchFamily="18" charset="0"/>
                <a:cs typeface="Calibri" panose="020F0502020204030204" pitchFamily="34" charset="0"/>
              </a:rPr>
              <a:t>	</a:t>
            </a:r>
            <a:r>
              <a:rPr lang="en-US" altLang="en-US" sz="2000">
                <a:latin typeface="Times New Roman" panose="02020603050405020304" pitchFamily="18" charset="0"/>
                <a:cs typeface="Calibri" panose="020F0502020204030204" pitchFamily="34" charset="0"/>
              </a:rPr>
              <a:t>.... (40)</a:t>
            </a:r>
            <a:endParaRPr lang="en-US" altLang="en-US" sz="2000"/>
          </a:p>
        </p:txBody>
      </p:sp>
      <p:sp>
        <p:nvSpPr>
          <p:cNvPr id="51212" name="Rectangle 9">
            <a:extLst>
              <a:ext uri="{FF2B5EF4-FFF2-40B4-BE49-F238E27FC236}">
                <a16:creationId xmlns:a16="http://schemas.microsoft.com/office/drawing/2014/main" id="{F98EF4B1-91EA-4377-8CA1-E3438DB91375}"/>
              </a:ext>
            </a:extLst>
          </p:cNvPr>
          <p:cNvSpPr>
            <a:spLocks noChangeArrowheads="1"/>
          </p:cNvSpPr>
          <p:nvPr/>
        </p:nvSpPr>
        <p:spPr bwMode="auto">
          <a:xfrm>
            <a:off x="5461000" y="4318000"/>
            <a:ext cx="1855788"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indent="457200">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a:r>
              <a:rPr lang="en-US" altLang="en-US" sz="1200">
                <a:latin typeface="Times New Roman" panose="02020603050405020304" pitchFamily="18" charset="0"/>
                <a:cs typeface="Calibri" panose="020F0502020204030204" pitchFamily="34" charset="0"/>
              </a:rPr>
              <a:t>	</a:t>
            </a:r>
            <a:r>
              <a:rPr lang="en-US" altLang="en-US" sz="2000">
                <a:latin typeface="Times New Roman" panose="02020603050405020304" pitchFamily="18" charset="0"/>
                <a:cs typeface="Calibri" panose="020F0502020204030204" pitchFamily="34" charset="0"/>
              </a:rPr>
              <a:t>.... (41)</a:t>
            </a:r>
            <a:endParaRPr lang="en-US" altLang="en-US" sz="200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extBox 1">
            <a:extLst>
              <a:ext uri="{FF2B5EF4-FFF2-40B4-BE49-F238E27FC236}">
                <a16:creationId xmlns:a16="http://schemas.microsoft.com/office/drawing/2014/main" id="{68444A1C-410A-4999-B63B-9B66A2D77055}"/>
              </a:ext>
            </a:extLst>
          </p:cNvPr>
          <p:cNvSpPr txBox="1">
            <a:spLocks noChangeArrowheads="1"/>
          </p:cNvSpPr>
          <p:nvPr/>
        </p:nvSpPr>
        <p:spPr bwMode="auto">
          <a:xfrm>
            <a:off x="1141413" y="414338"/>
            <a:ext cx="8424862"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3600" b="1">
                <a:solidFill>
                  <a:srgbClr val="FF0000"/>
                </a:solidFill>
                <a:latin typeface="Times New Roman" panose="02020603050405020304" pitchFamily="18" charset="0"/>
                <a:cs typeface="Times New Roman" panose="02020603050405020304" pitchFamily="18" charset="0"/>
              </a:rPr>
              <a:t>Absorption with Chemical Reaction</a:t>
            </a:r>
            <a:endParaRPr lang="en-IN" altLang="en-US" sz="3600" b="1">
              <a:solidFill>
                <a:srgbClr val="FF0000"/>
              </a:solidFill>
              <a:latin typeface="Times New Roman" panose="02020603050405020304" pitchFamily="18" charset="0"/>
              <a:cs typeface="Times New Roman" panose="02020603050405020304" pitchFamily="18" charset="0"/>
            </a:endParaRPr>
          </a:p>
        </p:txBody>
      </p:sp>
      <p:pic>
        <p:nvPicPr>
          <p:cNvPr id="52227" name="Picture 2">
            <a:extLst>
              <a:ext uri="{FF2B5EF4-FFF2-40B4-BE49-F238E27FC236}">
                <a16:creationId xmlns:a16="http://schemas.microsoft.com/office/drawing/2014/main" id="{EA0A605D-6E48-43CB-A450-145AE70442D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65375" y="1236663"/>
            <a:ext cx="4143375"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228" name="TextBox 3">
            <a:extLst>
              <a:ext uri="{FF2B5EF4-FFF2-40B4-BE49-F238E27FC236}">
                <a16:creationId xmlns:a16="http://schemas.microsoft.com/office/drawing/2014/main" id="{7B3615D6-2DC4-4534-A19B-FA221249F290}"/>
              </a:ext>
            </a:extLst>
          </p:cNvPr>
          <p:cNvSpPr txBox="1">
            <a:spLocks noChangeArrowheads="1"/>
          </p:cNvSpPr>
          <p:nvPr/>
        </p:nvSpPr>
        <p:spPr bwMode="auto">
          <a:xfrm>
            <a:off x="2076450" y="2301875"/>
            <a:ext cx="6121400" cy="310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2800" b="1">
                <a:solidFill>
                  <a:srgbClr val="0033CC"/>
                </a:solidFill>
                <a:latin typeface="Times New Roman" panose="02020603050405020304" pitchFamily="18" charset="0"/>
                <a:cs typeface="Times New Roman" panose="02020603050405020304" pitchFamily="18" charset="0"/>
              </a:rPr>
              <a:t>Regime – 1: Very Slow Reaction</a:t>
            </a:r>
          </a:p>
          <a:p>
            <a:endParaRPr lang="en-US" altLang="en-US" sz="2800" b="1">
              <a:solidFill>
                <a:srgbClr val="0033CC"/>
              </a:solidFill>
              <a:latin typeface="Times New Roman" panose="02020603050405020304" pitchFamily="18" charset="0"/>
              <a:cs typeface="Times New Roman" panose="02020603050405020304" pitchFamily="18" charset="0"/>
            </a:endParaRPr>
          </a:p>
          <a:p>
            <a:r>
              <a:rPr lang="en-US" altLang="en-US" sz="2800" b="1">
                <a:solidFill>
                  <a:srgbClr val="0033CC"/>
                </a:solidFill>
                <a:latin typeface="Times New Roman" panose="02020603050405020304" pitchFamily="18" charset="0"/>
                <a:cs typeface="Times New Roman" panose="02020603050405020304" pitchFamily="18" charset="0"/>
              </a:rPr>
              <a:t>Regime – 2: Slow Reaction</a:t>
            </a:r>
          </a:p>
          <a:p>
            <a:endParaRPr lang="en-US" altLang="en-US" sz="2800" b="1">
              <a:solidFill>
                <a:srgbClr val="0033CC"/>
              </a:solidFill>
              <a:latin typeface="Times New Roman" panose="02020603050405020304" pitchFamily="18" charset="0"/>
              <a:cs typeface="Times New Roman" panose="02020603050405020304" pitchFamily="18" charset="0"/>
            </a:endParaRPr>
          </a:p>
          <a:p>
            <a:r>
              <a:rPr lang="en-US" altLang="en-US" sz="2800" b="1">
                <a:solidFill>
                  <a:srgbClr val="0033CC"/>
                </a:solidFill>
                <a:latin typeface="Times New Roman" panose="02020603050405020304" pitchFamily="18" charset="0"/>
                <a:cs typeface="Times New Roman" panose="02020603050405020304" pitchFamily="18" charset="0"/>
              </a:rPr>
              <a:t>Regime – 3: Fast Reaction</a:t>
            </a:r>
          </a:p>
          <a:p>
            <a:endParaRPr lang="en-US" altLang="en-US" sz="2800" b="1">
              <a:solidFill>
                <a:srgbClr val="0033CC"/>
              </a:solidFill>
              <a:latin typeface="Times New Roman" panose="02020603050405020304" pitchFamily="18" charset="0"/>
              <a:cs typeface="Times New Roman" panose="02020603050405020304" pitchFamily="18" charset="0"/>
            </a:endParaRPr>
          </a:p>
          <a:p>
            <a:r>
              <a:rPr lang="en-US" altLang="en-US" sz="2800" b="1">
                <a:solidFill>
                  <a:srgbClr val="0033CC"/>
                </a:solidFill>
                <a:latin typeface="Times New Roman" panose="02020603050405020304" pitchFamily="18" charset="0"/>
                <a:cs typeface="Times New Roman" panose="02020603050405020304" pitchFamily="18" charset="0"/>
              </a:rPr>
              <a:t>Regime – 4: Instantaneous Reaction</a:t>
            </a:r>
            <a:endParaRPr lang="en-IN" altLang="en-US" sz="2800" b="1">
              <a:solidFill>
                <a:srgbClr val="0033CC"/>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50" name="Picture 1">
            <a:extLst>
              <a:ext uri="{FF2B5EF4-FFF2-40B4-BE49-F238E27FC236}">
                <a16:creationId xmlns:a16="http://schemas.microsoft.com/office/drawing/2014/main" id="{63D84264-49E8-4C79-8DE5-10895B8CA9D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805238" y="911225"/>
            <a:ext cx="3073400" cy="172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251" name="TextBox 2">
            <a:extLst>
              <a:ext uri="{FF2B5EF4-FFF2-40B4-BE49-F238E27FC236}">
                <a16:creationId xmlns:a16="http://schemas.microsoft.com/office/drawing/2014/main" id="{799785F7-3C01-4594-97DD-7D60B45C588C}"/>
              </a:ext>
            </a:extLst>
          </p:cNvPr>
          <p:cNvSpPr txBox="1">
            <a:spLocks noChangeArrowheads="1"/>
          </p:cNvSpPr>
          <p:nvPr/>
        </p:nvSpPr>
        <p:spPr bwMode="auto">
          <a:xfrm>
            <a:off x="2220913" y="231775"/>
            <a:ext cx="5472112"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2800" b="1">
                <a:solidFill>
                  <a:srgbClr val="FF0000"/>
                </a:solidFill>
                <a:latin typeface="Times New Roman" panose="02020603050405020304" pitchFamily="18" charset="0"/>
                <a:cs typeface="Times New Roman" panose="02020603050405020304" pitchFamily="18" charset="0"/>
              </a:rPr>
              <a:t>Regime – 1: Very Slow Reaction</a:t>
            </a:r>
            <a:endParaRPr lang="en-IN" altLang="en-US" sz="2800" b="1">
              <a:solidFill>
                <a:srgbClr val="FF0000"/>
              </a:solidFill>
              <a:latin typeface="Times New Roman" panose="02020603050405020304" pitchFamily="18" charset="0"/>
              <a:cs typeface="Times New Roman" panose="02020603050405020304" pitchFamily="18" charset="0"/>
            </a:endParaRPr>
          </a:p>
        </p:txBody>
      </p:sp>
      <p:sp>
        <p:nvSpPr>
          <p:cNvPr id="53252" name="TextBox 3">
            <a:extLst>
              <a:ext uri="{FF2B5EF4-FFF2-40B4-BE49-F238E27FC236}">
                <a16:creationId xmlns:a16="http://schemas.microsoft.com/office/drawing/2014/main" id="{6D1D53D1-9ED8-4055-B460-D1C4008AD689}"/>
              </a:ext>
            </a:extLst>
          </p:cNvPr>
          <p:cNvSpPr txBox="1">
            <a:spLocks noChangeArrowheads="1"/>
          </p:cNvSpPr>
          <p:nvPr/>
        </p:nvSpPr>
        <p:spPr bwMode="auto">
          <a:xfrm>
            <a:off x="1500188" y="1149350"/>
            <a:ext cx="216058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b="1">
                <a:solidFill>
                  <a:srgbClr val="0033CC"/>
                </a:solidFill>
                <a:latin typeface="Times New Roman" panose="02020603050405020304" pitchFamily="18" charset="0"/>
                <a:cs typeface="Times New Roman" panose="02020603050405020304" pitchFamily="18" charset="0"/>
              </a:rPr>
              <a:t>Rate of Absorption:</a:t>
            </a:r>
            <a:endParaRPr lang="en-IN" altLang="en-US" b="1">
              <a:solidFill>
                <a:srgbClr val="0033CC"/>
              </a:solidFill>
              <a:latin typeface="Times New Roman" panose="02020603050405020304" pitchFamily="18" charset="0"/>
              <a:cs typeface="Times New Roman" panose="02020603050405020304" pitchFamily="18" charset="0"/>
            </a:endParaRPr>
          </a:p>
        </p:txBody>
      </p:sp>
      <p:sp>
        <p:nvSpPr>
          <p:cNvPr id="53253" name="TextBox 4">
            <a:extLst>
              <a:ext uri="{FF2B5EF4-FFF2-40B4-BE49-F238E27FC236}">
                <a16:creationId xmlns:a16="http://schemas.microsoft.com/office/drawing/2014/main" id="{400DC9D5-66DE-4DFF-BA61-C29715FD2D75}"/>
              </a:ext>
            </a:extLst>
          </p:cNvPr>
          <p:cNvSpPr txBox="1">
            <a:spLocks noChangeArrowheads="1"/>
          </p:cNvSpPr>
          <p:nvPr/>
        </p:nvSpPr>
        <p:spPr bwMode="auto">
          <a:xfrm>
            <a:off x="1573213" y="2032000"/>
            <a:ext cx="15113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b="1">
                <a:solidFill>
                  <a:srgbClr val="7030A0"/>
                </a:solidFill>
                <a:latin typeface="Times New Roman" panose="02020603050405020304" pitchFamily="18" charset="0"/>
                <a:cs typeface="Times New Roman" panose="02020603050405020304" pitchFamily="18" charset="0"/>
              </a:rPr>
              <a:t>Condition:</a:t>
            </a:r>
            <a:endParaRPr lang="en-IN" altLang="en-US" b="1">
              <a:solidFill>
                <a:srgbClr val="7030A0"/>
              </a:solidFill>
              <a:latin typeface="Times New Roman" panose="02020603050405020304" pitchFamily="18" charset="0"/>
              <a:cs typeface="Times New Roman" panose="02020603050405020304" pitchFamily="18" charset="0"/>
            </a:endParaRPr>
          </a:p>
        </p:txBody>
      </p:sp>
      <p:pic>
        <p:nvPicPr>
          <p:cNvPr id="53254" name="Picture 5">
            <a:extLst>
              <a:ext uri="{FF2B5EF4-FFF2-40B4-BE49-F238E27FC236}">
                <a16:creationId xmlns:a16="http://schemas.microsoft.com/office/drawing/2014/main" id="{E9711361-31BF-4F82-A89D-A2A4C047602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725738" y="3054350"/>
            <a:ext cx="3876675" cy="3848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object 15">
            <a:extLst>
              <a:ext uri="{FF2B5EF4-FFF2-40B4-BE49-F238E27FC236}">
                <a16:creationId xmlns:a16="http://schemas.microsoft.com/office/drawing/2014/main" id="{990DC5AE-517C-4461-AF11-28C5390C5B2F}"/>
              </a:ext>
            </a:extLst>
          </p:cNvPr>
          <p:cNvSpPr>
            <a:spLocks noChangeArrowheads="1"/>
          </p:cNvSpPr>
          <p:nvPr/>
        </p:nvSpPr>
        <p:spPr bwMode="auto">
          <a:xfrm>
            <a:off x="457200" y="7048500"/>
            <a:ext cx="7938" cy="266700"/>
          </a:xfrm>
          <a:custGeom>
            <a:avLst/>
            <a:gdLst>
              <a:gd name="T0" fmla="*/ 0 w 7620"/>
              <a:gd name="T1" fmla="*/ 12192 h 266700"/>
              <a:gd name="T2" fmla="*/ 0 w 7620"/>
              <a:gd name="T3" fmla="*/ 266700 h 266700"/>
              <a:gd name="T4" fmla="*/ 0 w 7620"/>
              <a:gd name="T5" fmla="*/ 0 h 266700"/>
              <a:gd name="T6" fmla="*/ 12443 w 7620"/>
              <a:gd name="T7" fmla="*/ 6096 h 266700"/>
              <a:gd name="T8" fmla="*/ 0 w 7620"/>
              <a:gd name="T9" fmla="*/ 12192 h 266700"/>
              <a:gd name="T10" fmla="*/ 0 60000 65536"/>
              <a:gd name="T11" fmla="*/ 0 60000 65536"/>
              <a:gd name="T12" fmla="*/ 0 60000 65536"/>
              <a:gd name="T13" fmla="*/ 0 60000 65536"/>
              <a:gd name="T14" fmla="*/ 0 60000 65536"/>
              <a:gd name="T15" fmla="*/ 0 w 7620"/>
              <a:gd name="T16" fmla="*/ 0 h 266700"/>
              <a:gd name="T17" fmla="*/ 7620 w 7620"/>
              <a:gd name="T18" fmla="*/ 266700 h 266700"/>
            </a:gdLst>
            <a:ahLst/>
            <a:cxnLst>
              <a:cxn ang="T10">
                <a:pos x="T0" y="T1"/>
              </a:cxn>
              <a:cxn ang="T11">
                <a:pos x="T2" y="T3"/>
              </a:cxn>
              <a:cxn ang="T12">
                <a:pos x="T4" y="T5"/>
              </a:cxn>
              <a:cxn ang="T13">
                <a:pos x="T6" y="T7"/>
              </a:cxn>
              <a:cxn ang="T14">
                <a:pos x="T8" y="T9"/>
              </a:cxn>
            </a:cxnLst>
            <a:rect l="T15" t="T16" r="T17" b="T18"/>
            <a:pathLst>
              <a:path w="7620" h="266700">
                <a:moveTo>
                  <a:pt x="0" y="12192"/>
                </a:moveTo>
                <a:lnTo>
                  <a:pt x="0" y="266700"/>
                </a:lnTo>
                <a:lnTo>
                  <a:pt x="0" y="0"/>
                </a:lnTo>
                <a:lnTo>
                  <a:pt x="7620" y="6096"/>
                </a:lnTo>
                <a:lnTo>
                  <a:pt x="0" y="12192"/>
                </a:lnTo>
                <a:close/>
              </a:path>
            </a:pathLst>
          </a:custGeom>
          <a:solidFill>
            <a:srgbClr val="46AAC4"/>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endParaRPr lang="en-US"/>
          </a:p>
        </p:txBody>
      </p:sp>
      <p:pic>
        <p:nvPicPr>
          <p:cNvPr id="7171" name="Picture 4">
            <a:extLst>
              <a:ext uri="{FF2B5EF4-FFF2-40B4-BE49-F238E27FC236}">
                <a16:creationId xmlns:a16="http://schemas.microsoft.com/office/drawing/2014/main" id="{01D9008D-CCD6-4824-943F-00F707FEE8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47863" y="347663"/>
            <a:ext cx="6162675" cy="7077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advTm="38330"/>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extBox 1">
            <a:extLst>
              <a:ext uri="{FF2B5EF4-FFF2-40B4-BE49-F238E27FC236}">
                <a16:creationId xmlns:a16="http://schemas.microsoft.com/office/drawing/2014/main" id="{AE402B5D-C610-41B6-B526-4FE9996DCA93}"/>
              </a:ext>
            </a:extLst>
          </p:cNvPr>
          <p:cNvSpPr txBox="1">
            <a:spLocks noChangeArrowheads="1"/>
          </p:cNvSpPr>
          <p:nvPr/>
        </p:nvSpPr>
        <p:spPr bwMode="auto">
          <a:xfrm>
            <a:off x="2581275" y="153988"/>
            <a:ext cx="46799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2800" b="1">
                <a:solidFill>
                  <a:srgbClr val="FF0000"/>
                </a:solidFill>
                <a:latin typeface="Times New Roman" panose="02020603050405020304" pitchFamily="18" charset="0"/>
                <a:cs typeface="Times New Roman" panose="02020603050405020304" pitchFamily="18" charset="0"/>
              </a:rPr>
              <a:t>Regime – 2: Slow Reaction</a:t>
            </a:r>
            <a:endParaRPr lang="en-IN" altLang="en-US" sz="2800" b="1">
              <a:solidFill>
                <a:srgbClr val="FF0000"/>
              </a:solidFill>
              <a:latin typeface="Times New Roman" panose="02020603050405020304" pitchFamily="18" charset="0"/>
              <a:cs typeface="Times New Roman" panose="02020603050405020304" pitchFamily="18" charset="0"/>
            </a:endParaRPr>
          </a:p>
        </p:txBody>
      </p:sp>
      <p:pic>
        <p:nvPicPr>
          <p:cNvPr id="54275" name="Picture 2">
            <a:extLst>
              <a:ext uri="{FF2B5EF4-FFF2-40B4-BE49-F238E27FC236}">
                <a16:creationId xmlns:a16="http://schemas.microsoft.com/office/drawing/2014/main" id="{1F060AE6-AC8C-461A-BAB7-D0D200A5339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652713" y="1077913"/>
            <a:ext cx="3132137" cy="1681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276" name="TextBox 3">
            <a:extLst>
              <a:ext uri="{FF2B5EF4-FFF2-40B4-BE49-F238E27FC236}">
                <a16:creationId xmlns:a16="http://schemas.microsoft.com/office/drawing/2014/main" id="{94C06DB8-0B9F-4B9B-82C7-90BF6B5985BD}"/>
              </a:ext>
            </a:extLst>
          </p:cNvPr>
          <p:cNvSpPr txBox="1">
            <a:spLocks noChangeArrowheads="1"/>
          </p:cNvSpPr>
          <p:nvPr/>
        </p:nvSpPr>
        <p:spPr bwMode="auto">
          <a:xfrm>
            <a:off x="2106613" y="2922588"/>
            <a:ext cx="1868487"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b="1">
                <a:latin typeface="Times New Roman" panose="02020603050405020304" pitchFamily="18" charset="0"/>
                <a:cs typeface="Times New Roman" panose="02020603050405020304" pitchFamily="18" charset="0"/>
              </a:rPr>
              <a:t>For no reaction              within the film </a:t>
            </a:r>
            <a:endParaRPr lang="en-IN" altLang="en-US" b="1">
              <a:latin typeface="Times New Roman" panose="02020603050405020304" pitchFamily="18" charset="0"/>
              <a:cs typeface="Times New Roman" panose="02020603050405020304" pitchFamily="18" charset="0"/>
            </a:endParaRPr>
          </a:p>
        </p:txBody>
      </p:sp>
      <p:graphicFrame>
        <p:nvGraphicFramePr>
          <p:cNvPr id="54277" name="Object 4">
            <a:extLst>
              <a:ext uri="{FF2B5EF4-FFF2-40B4-BE49-F238E27FC236}">
                <a16:creationId xmlns:a16="http://schemas.microsoft.com/office/drawing/2014/main" id="{5CCDBD11-0AAC-4771-9700-E8BE4B10BFD5}"/>
              </a:ext>
            </a:extLst>
          </p:cNvPr>
          <p:cNvGraphicFramePr>
            <a:graphicFrameLocks noChangeAspect="1"/>
          </p:cNvGraphicFramePr>
          <p:nvPr/>
        </p:nvGraphicFramePr>
        <p:xfrm>
          <a:off x="4322763" y="2759075"/>
          <a:ext cx="3063875" cy="1008063"/>
        </p:xfrm>
        <a:graphic>
          <a:graphicData uri="http://schemas.openxmlformats.org/presentationml/2006/ole">
            <mc:AlternateContent xmlns:mc="http://schemas.openxmlformats.org/markup-compatibility/2006">
              <mc:Choice xmlns:v="urn:schemas-microsoft-com:vml" Requires="v">
                <p:oleObj spid="_x0000_s56321" name="Equation" r:id="rId4" imgW="1473200" imgH="482600" progId="Equation.3">
                  <p:embed/>
                </p:oleObj>
              </mc:Choice>
              <mc:Fallback>
                <p:oleObj name="Equation" r:id="rId4" imgW="1473200" imgH="482600" progId="Equation.3">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22763" y="2759075"/>
                        <a:ext cx="3063875" cy="1008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4278" name="TextBox 5">
            <a:extLst>
              <a:ext uri="{FF2B5EF4-FFF2-40B4-BE49-F238E27FC236}">
                <a16:creationId xmlns:a16="http://schemas.microsoft.com/office/drawing/2014/main" id="{C6EDABDA-815B-4D3D-AB8C-45011BCDB588}"/>
              </a:ext>
            </a:extLst>
          </p:cNvPr>
          <p:cNvSpPr txBox="1">
            <a:spLocks noChangeArrowheads="1"/>
          </p:cNvSpPr>
          <p:nvPr/>
        </p:nvSpPr>
        <p:spPr bwMode="auto">
          <a:xfrm>
            <a:off x="3998913" y="2876550"/>
            <a:ext cx="35877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3600">
                <a:latin typeface="Times New Roman" panose="02020603050405020304" pitchFamily="18" charset="0"/>
                <a:cs typeface="Times New Roman" panose="02020603050405020304" pitchFamily="18" charset="0"/>
              </a:rPr>
              <a:t>:</a:t>
            </a:r>
            <a:endParaRPr lang="en-IN" altLang="en-US" sz="3600">
              <a:latin typeface="Times New Roman" panose="02020603050405020304" pitchFamily="18" charset="0"/>
              <a:cs typeface="Times New Roman" panose="02020603050405020304" pitchFamily="18" charset="0"/>
            </a:endParaRPr>
          </a:p>
        </p:txBody>
      </p:sp>
      <p:sp>
        <p:nvSpPr>
          <p:cNvPr id="54279" name="TextBox 6">
            <a:extLst>
              <a:ext uri="{FF2B5EF4-FFF2-40B4-BE49-F238E27FC236}">
                <a16:creationId xmlns:a16="http://schemas.microsoft.com/office/drawing/2014/main" id="{0EEF4716-C2A0-47B0-86A8-AA4DB5C1C0EC}"/>
              </a:ext>
            </a:extLst>
          </p:cNvPr>
          <p:cNvSpPr txBox="1">
            <a:spLocks noChangeArrowheads="1"/>
          </p:cNvSpPr>
          <p:nvPr/>
        </p:nvSpPr>
        <p:spPr bwMode="auto">
          <a:xfrm>
            <a:off x="577850" y="1128713"/>
            <a:ext cx="216058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b="1">
                <a:solidFill>
                  <a:srgbClr val="0033CC"/>
                </a:solidFill>
                <a:latin typeface="Times New Roman" panose="02020603050405020304" pitchFamily="18" charset="0"/>
                <a:cs typeface="Times New Roman" panose="02020603050405020304" pitchFamily="18" charset="0"/>
              </a:rPr>
              <a:t>Rate of Absorption:</a:t>
            </a:r>
            <a:endParaRPr lang="en-IN" altLang="en-US" b="1">
              <a:solidFill>
                <a:srgbClr val="0033CC"/>
              </a:solidFill>
              <a:latin typeface="Times New Roman" panose="02020603050405020304" pitchFamily="18" charset="0"/>
              <a:cs typeface="Times New Roman" panose="02020603050405020304" pitchFamily="18" charset="0"/>
            </a:endParaRPr>
          </a:p>
        </p:txBody>
      </p:sp>
      <p:sp>
        <p:nvSpPr>
          <p:cNvPr id="54280" name="TextBox 7">
            <a:extLst>
              <a:ext uri="{FF2B5EF4-FFF2-40B4-BE49-F238E27FC236}">
                <a16:creationId xmlns:a16="http://schemas.microsoft.com/office/drawing/2014/main" id="{65AA8AA3-1CE6-4D2C-B712-3E7D751228FA}"/>
              </a:ext>
            </a:extLst>
          </p:cNvPr>
          <p:cNvSpPr txBox="1">
            <a:spLocks noChangeArrowheads="1"/>
          </p:cNvSpPr>
          <p:nvPr/>
        </p:nvSpPr>
        <p:spPr bwMode="auto">
          <a:xfrm>
            <a:off x="595313" y="2049463"/>
            <a:ext cx="15113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b="1">
                <a:solidFill>
                  <a:srgbClr val="7030A0"/>
                </a:solidFill>
                <a:latin typeface="Times New Roman" panose="02020603050405020304" pitchFamily="18" charset="0"/>
                <a:cs typeface="Times New Roman" panose="02020603050405020304" pitchFamily="18" charset="0"/>
              </a:rPr>
              <a:t>Condition:</a:t>
            </a:r>
            <a:endParaRPr lang="en-IN" altLang="en-US" b="1">
              <a:solidFill>
                <a:srgbClr val="7030A0"/>
              </a:solidFill>
              <a:latin typeface="Times New Roman" panose="02020603050405020304" pitchFamily="18" charset="0"/>
              <a:cs typeface="Times New Roman" panose="02020603050405020304" pitchFamily="18" charset="0"/>
            </a:endParaRPr>
          </a:p>
        </p:txBody>
      </p:sp>
      <p:sp>
        <p:nvSpPr>
          <p:cNvPr id="54281" name="Rectangle 2">
            <a:extLst>
              <a:ext uri="{FF2B5EF4-FFF2-40B4-BE49-F238E27FC236}">
                <a16:creationId xmlns:a16="http://schemas.microsoft.com/office/drawing/2014/main" id="{01B14B7D-3AD6-464A-8A9A-B0C6AC2198CD}"/>
              </a:ext>
            </a:extLst>
          </p:cNvPr>
          <p:cNvSpPr>
            <a:spLocks noChangeArrowheads="1"/>
          </p:cNvSpPr>
          <p:nvPr/>
        </p:nvSpPr>
        <p:spPr bwMode="auto">
          <a:xfrm>
            <a:off x="8124825" y="4246563"/>
            <a:ext cx="100584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en-IN" altLang="en-US"/>
          </a:p>
        </p:txBody>
      </p:sp>
      <p:graphicFrame>
        <p:nvGraphicFramePr>
          <p:cNvPr id="54282" name="Object 10">
            <a:extLst>
              <a:ext uri="{FF2B5EF4-FFF2-40B4-BE49-F238E27FC236}">
                <a16:creationId xmlns:a16="http://schemas.microsoft.com/office/drawing/2014/main" id="{AFEDE090-E4C0-4E61-A45B-656DC3F2C80D}"/>
              </a:ext>
            </a:extLst>
          </p:cNvPr>
          <p:cNvGraphicFramePr>
            <a:graphicFrameLocks noChangeAspect="1"/>
          </p:cNvGraphicFramePr>
          <p:nvPr/>
        </p:nvGraphicFramePr>
        <p:xfrm>
          <a:off x="8020050" y="3568700"/>
          <a:ext cx="1512888" cy="976313"/>
        </p:xfrm>
        <a:graphic>
          <a:graphicData uri="http://schemas.openxmlformats.org/presentationml/2006/ole">
            <mc:AlternateContent xmlns:mc="http://schemas.openxmlformats.org/markup-compatibility/2006">
              <mc:Choice xmlns:v="urn:schemas-microsoft-com:vml" Requires="v">
                <p:oleObj spid="_x0000_s56322" name="Equation" r:id="rId6" imgW="748975" imgH="482391" progId="Equation.3">
                  <p:embed/>
                </p:oleObj>
              </mc:Choice>
              <mc:Fallback>
                <p:oleObj name="Equation" r:id="rId6" imgW="748975" imgH="482391" progId="Equation.3">
                  <p:embed/>
                  <p:pic>
                    <p:nvPicPr>
                      <p:cNvPr id="0" name="Object 1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020050" y="3568700"/>
                        <a:ext cx="1512888" cy="976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4283" name="TextBox 11">
            <a:extLst>
              <a:ext uri="{FF2B5EF4-FFF2-40B4-BE49-F238E27FC236}">
                <a16:creationId xmlns:a16="http://schemas.microsoft.com/office/drawing/2014/main" id="{C497B5FD-0219-49AA-977A-2FB2C203BA94}"/>
              </a:ext>
            </a:extLst>
          </p:cNvPr>
          <p:cNvSpPr txBox="1">
            <a:spLocks noChangeArrowheads="1"/>
          </p:cNvSpPr>
          <p:nvPr/>
        </p:nvSpPr>
        <p:spPr bwMode="auto">
          <a:xfrm>
            <a:off x="6181725" y="3854450"/>
            <a:ext cx="19431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2000" b="1">
                <a:latin typeface="Times New Roman" panose="02020603050405020304" pitchFamily="18" charset="0"/>
                <a:cs typeface="Times New Roman" panose="02020603050405020304" pitchFamily="18" charset="0"/>
              </a:rPr>
              <a:t>Hatta No.: Ha =</a:t>
            </a:r>
            <a:endParaRPr lang="en-IN" altLang="en-US" sz="2000" b="1">
              <a:latin typeface="Times New Roman" panose="02020603050405020304" pitchFamily="18" charset="0"/>
              <a:cs typeface="Times New Roman" panose="02020603050405020304" pitchFamily="18" charset="0"/>
            </a:endParaRPr>
          </a:p>
        </p:txBody>
      </p:sp>
      <p:pic>
        <p:nvPicPr>
          <p:cNvPr id="54284" name="Picture 12">
            <a:extLst>
              <a:ext uri="{FF2B5EF4-FFF2-40B4-BE49-F238E27FC236}">
                <a16:creationId xmlns:a16="http://schemas.microsoft.com/office/drawing/2014/main" id="{B513731C-EBF8-4103-8B32-C9319766F62B}"/>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2489200" y="3767138"/>
            <a:ext cx="3714750" cy="3705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TextBox 1">
            <a:extLst>
              <a:ext uri="{FF2B5EF4-FFF2-40B4-BE49-F238E27FC236}">
                <a16:creationId xmlns:a16="http://schemas.microsoft.com/office/drawing/2014/main" id="{CEA2D585-0F80-457E-9F4F-83861E1AF229}"/>
              </a:ext>
            </a:extLst>
          </p:cNvPr>
          <p:cNvSpPr txBox="1">
            <a:spLocks noChangeArrowheads="1"/>
          </p:cNvSpPr>
          <p:nvPr/>
        </p:nvSpPr>
        <p:spPr bwMode="auto">
          <a:xfrm>
            <a:off x="2797175" y="204788"/>
            <a:ext cx="54006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2800" b="1">
                <a:solidFill>
                  <a:srgbClr val="FF0000"/>
                </a:solidFill>
                <a:latin typeface="Times New Roman" panose="02020603050405020304" pitchFamily="18" charset="0"/>
                <a:cs typeface="Times New Roman" panose="02020603050405020304" pitchFamily="18" charset="0"/>
              </a:rPr>
              <a:t>Regime – 3: Fast Reaction</a:t>
            </a:r>
            <a:endParaRPr lang="en-IN" altLang="en-US" sz="2800" b="1">
              <a:solidFill>
                <a:srgbClr val="FF0000"/>
              </a:solidFill>
              <a:latin typeface="Times New Roman" panose="02020603050405020304" pitchFamily="18" charset="0"/>
              <a:cs typeface="Times New Roman" panose="02020603050405020304" pitchFamily="18" charset="0"/>
            </a:endParaRPr>
          </a:p>
        </p:txBody>
      </p:sp>
      <p:pic>
        <p:nvPicPr>
          <p:cNvPr id="55299" name="Picture 2">
            <a:extLst>
              <a:ext uri="{FF2B5EF4-FFF2-40B4-BE49-F238E27FC236}">
                <a16:creationId xmlns:a16="http://schemas.microsoft.com/office/drawing/2014/main" id="{2D5FE9EB-EB77-4072-AFD4-7D7D37FC29D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013075" y="990600"/>
            <a:ext cx="3286125"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300" name="TextBox 3">
            <a:extLst>
              <a:ext uri="{FF2B5EF4-FFF2-40B4-BE49-F238E27FC236}">
                <a16:creationId xmlns:a16="http://schemas.microsoft.com/office/drawing/2014/main" id="{42F1B59D-6A62-4A9D-B5BC-958DF2267DD8}"/>
              </a:ext>
            </a:extLst>
          </p:cNvPr>
          <p:cNvSpPr txBox="1">
            <a:spLocks noChangeArrowheads="1"/>
          </p:cNvSpPr>
          <p:nvPr/>
        </p:nvSpPr>
        <p:spPr bwMode="auto">
          <a:xfrm>
            <a:off x="755650" y="1252538"/>
            <a:ext cx="216058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b="1">
                <a:solidFill>
                  <a:srgbClr val="0033CC"/>
                </a:solidFill>
                <a:latin typeface="Times New Roman" panose="02020603050405020304" pitchFamily="18" charset="0"/>
                <a:cs typeface="Times New Roman" panose="02020603050405020304" pitchFamily="18" charset="0"/>
              </a:rPr>
              <a:t>Rate of Absorption:</a:t>
            </a:r>
            <a:endParaRPr lang="en-IN" altLang="en-US" b="1">
              <a:solidFill>
                <a:srgbClr val="0033CC"/>
              </a:solidFill>
              <a:latin typeface="Times New Roman" panose="02020603050405020304" pitchFamily="18" charset="0"/>
              <a:cs typeface="Times New Roman" panose="02020603050405020304" pitchFamily="18" charset="0"/>
            </a:endParaRPr>
          </a:p>
        </p:txBody>
      </p:sp>
      <p:sp>
        <p:nvSpPr>
          <p:cNvPr id="55301" name="TextBox 4">
            <a:extLst>
              <a:ext uri="{FF2B5EF4-FFF2-40B4-BE49-F238E27FC236}">
                <a16:creationId xmlns:a16="http://schemas.microsoft.com/office/drawing/2014/main" id="{2E740B72-D0A4-4D29-A8C5-9FCFF3A41682}"/>
              </a:ext>
            </a:extLst>
          </p:cNvPr>
          <p:cNvSpPr txBox="1">
            <a:spLocks noChangeArrowheads="1"/>
          </p:cNvSpPr>
          <p:nvPr/>
        </p:nvSpPr>
        <p:spPr bwMode="auto">
          <a:xfrm>
            <a:off x="755650" y="2066925"/>
            <a:ext cx="15113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b="1">
                <a:solidFill>
                  <a:srgbClr val="7030A0"/>
                </a:solidFill>
                <a:latin typeface="Times New Roman" panose="02020603050405020304" pitchFamily="18" charset="0"/>
                <a:cs typeface="Times New Roman" panose="02020603050405020304" pitchFamily="18" charset="0"/>
              </a:rPr>
              <a:t>Condition:</a:t>
            </a:r>
            <a:endParaRPr lang="en-IN" altLang="en-US" b="1">
              <a:solidFill>
                <a:srgbClr val="7030A0"/>
              </a:solidFill>
              <a:latin typeface="Times New Roman" panose="02020603050405020304" pitchFamily="18" charset="0"/>
              <a:cs typeface="Times New Roman" panose="02020603050405020304" pitchFamily="18" charset="0"/>
            </a:endParaRPr>
          </a:p>
        </p:txBody>
      </p:sp>
      <p:pic>
        <p:nvPicPr>
          <p:cNvPr id="55302" name="Picture 5">
            <a:extLst>
              <a:ext uri="{FF2B5EF4-FFF2-40B4-BE49-F238E27FC236}">
                <a16:creationId xmlns:a16="http://schemas.microsoft.com/office/drawing/2014/main" id="{AA09744F-BAAC-4296-940D-C8CED59EDD9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157538" y="2008188"/>
            <a:ext cx="1123950"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303" name="Picture 6">
            <a:extLst>
              <a:ext uri="{FF2B5EF4-FFF2-40B4-BE49-F238E27FC236}">
                <a16:creationId xmlns:a16="http://schemas.microsoft.com/office/drawing/2014/main" id="{C083836C-443D-4EEC-BD1D-F8090E8013E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516313" y="3094038"/>
            <a:ext cx="3705225" cy="3762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extBox 1">
            <a:extLst>
              <a:ext uri="{FF2B5EF4-FFF2-40B4-BE49-F238E27FC236}">
                <a16:creationId xmlns:a16="http://schemas.microsoft.com/office/drawing/2014/main" id="{2E14A343-915A-40DD-A32D-00CCF9B69D03}"/>
              </a:ext>
            </a:extLst>
          </p:cNvPr>
          <p:cNvSpPr txBox="1">
            <a:spLocks noChangeArrowheads="1"/>
          </p:cNvSpPr>
          <p:nvPr/>
        </p:nvSpPr>
        <p:spPr bwMode="auto">
          <a:xfrm>
            <a:off x="2365375" y="285750"/>
            <a:ext cx="619283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2800" b="1">
                <a:solidFill>
                  <a:srgbClr val="FF0000"/>
                </a:solidFill>
                <a:latin typeface="Times New Roman" panose="02020603050405020304" pitchFamily="18" charset="0"/>
                <a:cs typeface="Times New Roman" panose="02020603050405020304" pitchFamily="18" charset="0"/>
              </a:rPr>
              <a:t>Regime – 4: Instantaneous Reaction</a:t>
            </a:r>
            <a:endParaRPr lang="en-IN" altLang="en-US" sz="2800" b="1">
              <a:solidFill>
                <a:srgbClr val="FF0000"/>
              </a:solidFill>
              <a:latin typeface="Times New Roman" panose="02020603050405020304" pitchFamily="18" charset="0"/>
              <a:cs typeface="Times New Roman" panose="02020603050405020304" pitchFamily="18" charset="0"/>
            </a:endParaRPr>
          </a:p>
        </p:txBody>
      </p:sp>
      <p:pic>
        <p:nvPicPr>
          <p:cNvPr id="56323" name="Picture 2">
            <a:extLst>
              <a:ext uri="{FF2B5EF4-FFF2-40B4-BE49-F238E27FC236}">
                <a16:creationId xmlns:a16="http://schemas.microsoft.com/office/drawing/2014/main" id="{DF8DF496-C0FA-454B-B88E-2547040C4DA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373438" y="1149350"/>
            <a:ext cx="3990975" cy="781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324" name="TextBox 4">
            <a:extLst>
              <a:ext uri="{FF2B5EF4-FFF2-40B4-BE49-F238E27FC236}">
                <a16:creationId xmlns:a16="http://schemas.microsoft.com/office/drawing/2014/main" id="{8421ABB5-AF89-46C7-AFD5-8A53A7E0951F}"/>
              </a:ext>
            </a:extLst>
          </p:cNvPr>
          <p:cNvSpPr txBox="1">
            <a:spLocks noChangeArrowheads="1"/>
          </p:cNvSpPr>
          <p:nvPr/>
        </p:nvSpPr>
        <p:spPr bwMode="auto">
          <a:xfrm>
            <a:off x="925513" y="1355725"/>
            <a:ext cx="2159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b="1">
                <a:solidFill>
                  <a:srgbClr val="0033CC"/>
                </a:solidFill>
                <a:latin typeface="Times New Roman" panose="02020603050405020304" pitchFamily="18" charset="0"/>
                <a:cs typeface="Times New Roman" panose="02020603050405020304" pitchFamily="18" charset="0"/>
              </a:rPr>
              <a:t>Rate of Absorption:</a:t>
            </a:r>
            <a:endParaRPr lang="en-IN" altLang="en-US" b="1">
              <a:solidFill>
                <a:srgbClr val="0033CC"/>
              </a:solidFill>
              <a:latin typeface="Times New Roman" panose="02020603050405020304" pitchFamily="18" charset="0"/>
              <a:cs typeface="Times New Roman" panose="02020603050405020304" pitchFamily="18" charset="0"/>
            </a:endParaRPr>
          </a:p>
        </p:txBody>
      </p:sp>
      <p:sp>
        <p:nvSpPr>
          <p:cNvPr id="56325" name="TextBox 5">
            <a:extLst>
              <a:ext uri="{FF2B5EF4-FFF2-40B4-BE49-F238E27FC236}">
                <a16:creationId xmlns:a16="http://schemas.microsoft.com/office/drawing/2014/main" id="{CB6D739F-D05E-4D85-977A-34C30F71A374}"/>
              </a:ext>
            </a:extLst>
          </p:cNvPr>
          <p:cNvSpPr txBox="1">
            <a:spLocks noChangeArrowheads="1"/>
          </p:cNvSpPr>
          <p:nvPr/>
        </p:nvSpPr>
        <p:spPr bwMode="auto">
          <a:xfrm>
            <a:off x="1566863" y="2446338"/>
            <a:ext cx="151288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b="1">
                <a:solidFill>
                  <a:srgbClr val="7030A0"/>
                </a:solidFill>
                <a:latin typeface="Times New Roman" panose="02020603050405020304" pitchFamily="18" charset="0"/>
                <a:cs typeface="Times New Roman" panose="02020603050405020304" pitchFamily="18" charset="0"/>
              </a:rPr>
              <a:t>Condition:</a:t>
            </a:r>
            <a:endParaRPr lang="en-IN" altLang="en-US" b="1">
              <a:solidFill>
                <a:srgbClr val="7030A0"/>
              </a:solidFill>
              <a:latin typeface="Times New Roman" panose="02020603050405020304" pitchFamily="18" charset="0"/>
              <a:cs typeface="Times New Roman" panose="02020603050405020304" pitchFamily="18" charset="0"/>
            </a:endParaRPr>
          </a:p>
        </p:txBody>
      </p:sp>
      <p:pic>
        <p:nvPicPr>
          <p:cNvPr id="56326" name="Picture 1">
            <a:extLst>
              <a:ext uri="{FF2B5EF4-FFF2-40B4-BE49-F238E27FC236}">
                <a16:creationId xmlns:a16="http://schemas.microsoft.com/office/drawing/2014/main" id="{8B811F87-E1C8-4367-AD16-F30A9494CBA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589338" y="2270125"/>
            <a:ext cx="3228975" cy="1390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327" name="Picture 2">
            <a:extLst>
              <a:ext uri="{FF2B5EF4-FFF2-40B4-BE49-F238E27FC236}">
                <a16:creationId xmlns:a16="http://schemas.microsoft.com/office/drawing/2014/main" id="{192FF42C-B116-4088-8824-18D234BEE549}"/>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970213" y="3886200"/>
            <a:ext cx="3848100" cy="358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3">
            <a:extLst>
              <a:ext uri="{FF2B5EF4-FFF2-40B4-BE49-F238E27FC236}">
                <a16:creationId xmlns:a16="http://schemas.microsoft.com/office/drawing/2014/main" id="{F18E8A99-E2AD-4422-ADFE-08ED91AE9625}"/>
              </a:ext>
            </a:extLst>
          </p:cNvPr>
          <p:cNvSpPr>
            <a:spLocks noGrp="1" noChangeArrowheads="1"/>
          </p:cNvSpPr>
          <p:nvPr>
            <p:ph sz="quarter" idx="1"/>
          </p:nvPr>
        </p:nvSpPr>
        <p:spPr>
          <a:xfrm>
            <a:off x="-587375" y="2014538"/>
            <a:ext cx="9493250" cy="2735262"/>
          </a:xfrm>
        </p:spPr>
        <p:txBody>
          <a:bodyPr/>
          <a:lstStyle/>
          <a:p>
            <a:pPr marL="0" indent="0" eaLnBrk="1" hangingPunct="1">
              <a:buFont typeface="Arial" panose="020B0604020202020204" pitchFamily="34" charset="0"/>
              <a:buNone/>
              <a:defRPr/>
            </a:pPr>
            <a:endParaRPr lang="en-US" altLang="en-US"/>
          </a:p>
          <a:p>
            <a:pPr algn="ctr" eaLnBrk="1" hangingPunct="1">
              <a:buFontTx/>
              <a:buNone/>
              <a:defRPr/>
            </a:pPr>
            <a:r>
              <a:rPr lang="en-US" altLang="en-US"/>
              <a:t>                      </a:t>
            </a:r>
            <a:r>
              <a:rPr lang="en-US" altLang="en-US" sz="10560" b="1">
                <a:solidFill>
                  <a:srgbClr val="2608A8"/>
                </a:solidFill>
                <a:latin typeface="Times New Roman" panose="02020603050405020304" pitchFamily="18" charset="0"/>
                <a:cs typeface="Times New Roman" panose="02020603050405020304" pitchFamily="18" charset="0"/>
              </a:rPr>
              <a:t>Thank you!</a:t>
            </a:r>
          </a:p>
          <a:p>
            <a:pPr eaLnBrk="1" hangingPunct="1">
              <a:buFontTx/>
              <a:buNone/>
              <a:defRPr/>
            </a:pPr>
            <a:endParaRPr lang="en-US" altLang="en-US"/>
          </a:p>
          <a:p>
            <a:pPr eaLnBrk="1" hangingPunct="1">
              <a:buFontTx/>
              <a:buNone/>
              <a:defRPr/>
            </a:pPr>
            <a:endParaRPr lang="en-US" altLang="en-US"/>
          </a:p>
        </p:txBody>
      </p:sp>
      <p:sp>
        <p:nvSpPr>
          <p:cNvPr id="57347" name="Slide Number Placeholder 4">
            <a:extLst>
              <a:ext uri="{FF2B5EF4-FFF2-40B4-BE49-F238E27FC236}">
                <a16:creationId xmlns:a16="http://schemas.microsoft.com/office/drawing/2014/main" id="{A1C8DFA4-747B-4169-95A4-1E6BCA2C4A7C}"/>
              </a:ext>
            </a:extLst>
          </p:cNvPr>
          <p:cNvSpPr>
            <a:spLocks noGrp="1"/>
          </p:cNvSpPr>
          <p:nvPr>
            <p:ph type="sldNum" sz="quarter" idx="12"/>
          </p:nvPr>
        </p:nvSpPr>
        <p:spPr bwMode="auto">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815975" indent="-314325">
              <a:defRPr>
                <a:solidFill>
                  <a:schemeClr val="tx1"/>
                </a:solidFill>
                <a:latin typeface="Arial" panose="020B0604020202020204" pitchFamily="34" charset="0"/>
                <a:cs typeface="Arial" panose="020B0604020202020204" pitchFamily="34" charset="0"/>
              </a:defRPr>
            </a:lvl2pPr>
            <a:lvl3pPr marL="1257300" indent="-250825">
              <a:defRPr>
                <a:solidFill>
                  <a:schemeClr val="tx1"/>
                </a:solidFill>
                <a:latin typeface="Arial" panose="020B0604020202020204" pitchFamily="34" charset="0"/>
                <a:cs typeface="Arial" panose="020B0604020202020204" pitchFamily="34" charset="0"/>
              </a:defRPr>
            </a:lvl3pPr>
            <a:lvl4pPr marL="1758950" indent="-250825">
              <a:defRPr>
                <a:solidFill>
                  <a:schemeClr val="tx1"/>
                </a:solidFill>
                <a:latin typeface="Arial" panose="020B0604020202020204" pitchFamily="34" charset="0"/>
                <a:cs typeface="Arial" panose="020B0604020202020204" pitchFamily="34" charset="0"/>
              </a:defRPr>
            </a:lvl4pPr>
            <a:lvl5pPr marL="2262188" indent="-250825">
              <a:defRPr>
                <a:solidFill>
                  <a:schemeClr val="tx1"/>
                </a:solidFill>
                <a:latin typeface="Arial" panose="020B0604020202020204" pitchFamily="34" charset="0"/>
                <a:cs typeface="Arial" panose="020B0604020202020204" pitchFamily="34" charset="0"/>
              </a:defRPr>
            </a:lvl5pPr>
            <a:lvl6pPr marL="2719388" indent="-2508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3176588" indent="-2508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633788" indent="-2508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4090988" indent="-2508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7D3C3585-4FAD-4EBB-BDC5-6E67EC758421}" type="slidenum">
              <a:rPr lang="en-US" altLang="en-US">
                <a:solidFill>
                  <a:srgbClr val="FFFFFF"/>
                </a:solidFill>
                <a:latin typeface="Franklin Gothic Book" panose="020B0503020102020204" pitchFamily="34" charset="0"/>
              </a:rPr>
              <a:pPr/>
              <a:t>53</a:t>
            </a:fld>
            <a:endParaRPr lang="en-US" altLang="en-US">
              <a:solidFill>
                <a:srgbClr val="FFFFFF"/>
              </a:solidFill>
              <a:latin typeface="Franklin Gothic Book" panose="020B0503020102020204" pitchFamily="34" charset="0"/>
            </a:endParaRPr>
          </a:p>
        </p:txBody>
      </p:sp>
    </p:spTree>
  </p:cSld>
  <p:clrMapOvr>
    <a:masterClrMapping/>
  </p:clrMapOvr>
  <p:transition>
    <p:comb/>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object 15">
            <a:extLst>
              <a:ext uri="{FF2B5EF4-FFF2-40B4-BE49-F238E27FC236}">
                <a16:creationId xmlns:a16="http://schemas.microsoft.com/office/drawing/2014/main" id="{6689E80F-D823-4068-ACC4-D365DD57A187}"/>
              </a:ext>
            </a:extLst>
          </p:cNvPr>
          <p:cNvSpPr>
            <a:spLocks noChangeArrowheads="1"/>
          </p:cNvSpPr>
          <p:nvPr/>
        </p:nvSpPr>
        <p:spPr bwMode="auto">
          <a:xfrm>
            <a:off x="457200" y="7048500"/>
            <a:ext cx="7938" cy="266700"/>
          </a:xfrm>
          <a:custGeom>
            <a:avLst/>
            <a:gdLst>
              <a:gd name="T0" fmla="*/ 0 w 7620"/>
              <a:gd name="T1" fmla="*/ 12192 h 266700"/>
              <a:gd name="T2" fmla="*/ 0 w 7620"/>
              <a:gd name="T3" fmla="*/ 266700 h 266700"/>
              <a:gd name="T4" fmla="*/ 0 w 7620"/>
              <a:gd name="T5" fmla="*/ 0 h 266700"/>
              <a:gd name="T6" fmla="*/ 12443 w 7620"/>
              <a:gd name="T7" fmla="*/ 6096 h 266700"/>
              <a:gd name="T8" fmla="*/ 0 w 7620"/>
              <a:gd name="T9" fmla="*/ 12192 h 266700"/>
              <a:gd name="T10" fmla="*/ 0 60000 65536"/>
              <a:gd name="T11" fmla="*/ 0 60000 65536"/>
              <a:gd name="T12" fmla="*/ 0 60000 65536"/>
              <a:gd name="T13" fmla="*/ 0 60000 65536"/>
              <a:gd name="T14" fmla="*/ 0 60000 65536"/>
              <a:gd name="T15" fmla="*/ 0 w 7620"/>
              <a:gd name="T16" fmla="*/ 0 h 266700"/>
              <a:gd name="T17" fmla="*/ 7620 w 7620"/>
              <a:gd name="T18" fmla="*/ 266700 h 266700"/>
            </a:gdLst>
            <a:ahLst/>
            <a:cxnLst>
              <a:cxn ang="T10">
                <a:pos x="T0" y="T1"/>
              </a:cxn>
              <a:cxn ang="T11">
                <a:pos x="T2" y="T3"/>
              </a:cxn>
              <a:cxn ang="T12">
                <a:pos x="T4" y="T5"/>
              </a:cxn>
              <a:cxn ang="T13">
                <a:pos x="T6" y="T7"/>
              </a:cxn>
              <a:cxn ang="T14">
                <a:pos x="T8" y="T9"/>
              </a:cxn>
            </a:cxnLst>
            <a:rect l="T15" t="T16" r="T17" b="T18"/>
            <a:pathLst>
              <a:path w="7620" h="266700">
                <a:moveTo>
                  <a:pt x="0" y="12192"/>
                </a:moveTo>
                <a:lnTo>
                  <a:pt x="0" y="266700"/>
                </a:lnTo>
                <a:lnTo>
                  <a:pt x="0" y="0"/>
                </a:lnTo>
                <a:lnTo>
                  <a:pt x="7620" y="6096"/>
                </a:lnTo>
                <a:lnTo>
                  <a:pt x="0" y="12192"/>
                </a:lnTo>
                <a:close/>
              </a:path>
            </a:pathLst>
          </a:custGeom>
          <a:solidFill>
            <a:srgbClr val="46AAC4"/>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endParaRPr lang="en-US"/>
          </a:p>
        </p:txBody>
      </p:sp>
      <p:pic>
        <p:nvPicPr>
          <p:cNvPr id="8195" name="Picture 4">
            <a:extLst>
              <a:ext uri="{FF2B5EF4-FFF2-40B4-BE49-F238E27FC236}">
                <a16:creationId xmlns:a16="http://schemas.microsoft.com/office/drawing/2014/main" id="{ECF09C07-5A7E-48B5-93E3-E6726F7D35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8750" y="119063"/>
            <a:ext cx="7345363" cy="753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advTm="38330"/>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object 15">
            <a:extLst>
              <a:ext uri="{FF2B5EF4-FFF2-40B4-BE49-F238E27FC236}">
                <a16:creationId xmlns:a16="http://schemas.microsoft.com/office/drawing/2014/main" id="{37944BEC-F4F7-4BA2-8B22-65472104295D}"/>
              </a:ext>
            </a:extLst>
          </p:cNvPr>
          <p:cNvSpPr>
            <a:spLocks noChangeArrowheads="1"/>
          </p:cNvSpPr>
          <p:nvPr/>
        </p:nvSpPr>
        <p:spPr bwMode="auto">
          <a:xfrm>
            <a:off x="457200" y="7048500"/>
            <a:ext cx="7938" cy="266700"/>
          </a:xfrm>
          <a:custGeom>
            <a:avLst/>
            <a:gdLst>
              <a:gd name="T0" fmla="*/ 0 w 7620"/>
              <a:gd name="T1" fmla="*/ 12192 h 266700"/>
              <a:gd name="T2" fmla="*/ 0 w 7620"/>
              <a:gd name="T3" fmla="*/ 266700 h 266700"/>
              <a:gd name="T4" fmla="*/ 0 w 7620"/>
              <a:gd name="T5" fmla="*/ 0 h 266700"/>
              <a:gd name="T6" fmla="*/ 12443 w 7620"/>
              <a:gd name="T7" fmla="*/ 6096 h 266700"/>
              <a:gd name="T8" fmla="*/ 0 w 7620"/>
              <a:gd name="T9" fmla="*/ 12192 h 266700"/>
              <a:gd name="T10" fmla="*/ 0 60000 65536"/>
              <a:gd name="T11" fmla="*/ 0 60000 65536"/>
              <a:gd name="T12" fmla="*/ 0 60000 65536"/>
              <a:gd name="T13" fmla="*/ 0 60000 65536"/>
              <a:gd name="T14" fmla="*/ 0 60000 65536"/>
              <a:gd name="T15" fmla="*/ 0 w 7620"/>
              <a:gd name="T16" fmla="*/ 0 h 266700"/>
              <a:gd name="T17" fmla="*/ 7620 w 7620"/>
              <a:gd name="T18" fmla="*/ 266700 h 266700"/>
            </a:gdLst>
            <a:ahLst/>
            <a:cxnLst>
              <a:cxn ang="T10">
                <a:pos x="T0" y="T1"/>
              </a:cxn>
              <a:cxn ang="T11">
                <a:pos x="T2" y="T3"/>
              </a:cxn>
              <a:cxn ang="T12">
                <a:pos x="T4" y="T5"/>
              </a:cxn>
              <a:cxn ang="T13">
                <a:pos x="T6" y="T7"/>
              </a:cxn>
              <a:cxn ang="T14">
                <a:pos x="T8" y="T9"/>
              </a:cxn>
            </a:cxnLst>
            <a:rect l="T15" t="T16" r="T17" b="T18"/>
            <a:pathLst>
              <a:path w="7620" h="266700">
                <a:moveTo>
                  <a:pt x="0" y="12192"/>
                </a:moveTo>
                <a:lnTo>
                  <a:pt x="0" y="266700"/>
                </a:lnTo>
                <a:lnTo>
                  <a:pt x="0" y="0"/>
                </a:lnTo>
                <a:lnTo>
                  <a:pt x="7620" y="6096"/>
                </a:lnTo>
                <a:lnTo>
                  <a:pt x="0" y="12192"/>
                </a:lnTo>
                <a:close/>
              </a:path>
            </a:pathLst>
          </a:custGeom>
          <a:solidFill>
            <a:srgbClr val="46AAC4"/>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endParaRPr lang="en-US"/>
          </a:p>
        </p:txBody>
      </p:sp>
      <p:pic>
        <p:nvPicPr>
          <p:cNvPr id="9219" name="Picture 2">
            <a:extLst>
              <a:ext uri="{FF2B5EF4-FFF2-40B4-BE49-F238E27FC236}">
                <a16:creationId xmlns:a16="http://schemas.microsoft.com/office/drawing/2014/main" id="{426CD3CB-4668-48DC-9363-F32FD8BF34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5138" y="141288"/>
            <a:ext cx="9386887" cy="7545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advTm="38330"/>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object 15">
            <a:extLst>
              <a:ext uri="{FF2B5EF4-FFF2-40B4-BE49-F238E27FC236}">
                <a16:creationId xmlns:a16="http://schemas.microsoft.com/office/drawing/2014/main" id="{6DD4CD6B-D708-4B26-8378-1F3730083A5B}"/>
              </a:ext>
            </a:extLst>
          </p:cNvPr>
          <p:cNvSpPr>
            <a:spLocks noChangeArrowheads="1"/>
          </p:cNvSpPr>
          <p:nvPr/>
        </p:nvSpPr>
        <p:spPr bwMode="auto">
          <a:xfrm>
            <a:off x="457200" y="7048500"/>
            <a:ext cx="7938" cy="266700"/>
          </a:xfrm>
          <a:custGeom>
            <a:avLst/>
            <a:gdLst>
              <a:gd name="T0" fmla="*/ 0 w 7620"/>
              <a:gd name="T1" fmla="*/ 12192 h 266700"/>
              <a:gd name="T2" fmla="*/ 0 w 7620"/>
              <a:gd name="T3" fmla="*/ 266700 h 266700"/>
              <a:gd name="T4" fmla="*/ 0 w 7620"/>
              <a:gd name="T5" fmla="*/ 0 h 266700"/>
              <a:gd name="T6" fmla="*/ 12443 w 7620"/>
              <a:gd name="T7" fmla="*/ 6096 h 266700"/>
              <a:gd name="T8" fmla="*/ 0 w 7620"/>
              <a:gd name="T9" fmla="*/ 12192 h 266700"/>
              <a:gd name="T10" fmla="*/ 0 60000 65536"/>
              <a:gd name="T11" fmla="*/ 0 60000 65536"/>
              <a:gd name="T12" fmla="*/ 0 60000 65536"/>
              <a:gd name="T13" fmla="*/ 0 60000 65536"/>
              <a:gd name="T14" fmla="*/ 0 60000 65536"/>
              <a:gd name="T15" fmla="*/ 0 w 7620"/>
              <a:gd name="T16" fmla="*/ 0 h 266700"/>
              <a:gd name="T17" fmla="*/ 7620 w 7620"/>
              <a:gd name="T18" fmla="*/ 266700 h 266700"/>
            </a:gdLst>
            <a:ahLst/>
            <a:cxnLst>
              <a:cxn ang="T10">
                <a:pos x="T0" y="T1"/>
              </a:cxn>
              <a:cxn ang="T11">
                <a:pos x="T2" y="T3"/>
              </a:cxn>
              <a:cxn ang="T12">
                <a:pos x="T4" y="T5"/>
              </a:cxn>
              <a:cxn ang="T13">
                <a:pos x="T6" y="T7"/>
              </a:cxn>
              <a:cxn ang="T14">
                <a:pos x="T8" y="T9"/>
              </a:cxn>
            </a:cxnLst>
            <a:rect l="T15" t="T16" r="T17" b="T18"/>
            <a:pathLst>
              <a:path w="7620" h="266700">
                <a:moveTo>
                  <a:pt x="0" y="12192"/>
                </a:moveTo>
                <a:lnTo>
                  <a:pt x="0" y="266700"/>
                </a:lnTo>
                <a:lnTo>
                  <a:pt x="0" y="0"/>
                </a:lnTo>
                <a:lnTo>
                  <a:pt x="7620" y="6096"/>
                </a:lnTo>
                <a:lnTo>
                  <a:pt x="0" y="12192"/>
                </a:lnTo>
                <a:close/>
              </a:path>
            </a:pathLst>
          </a:custGeom>
          <a:solidFill>
            <a:srgbClr val="46AAC4"/>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endParaRPr lang="en-US"/>
          </a:p>
        </p:txBody>
      </p:sp>
      <p:pic>
        <p:nvPicPr>
          <p:cNvPr id="10243" name="Picture 1">
            <a:extLst>
              <a:ext uri="{FF2B5EF4-FFF2-40B4-BE49-F238E27FC236}">
                <a16:creationId xmlns:a16="http://schemas.microsoft.com/office/drawing/2014/main" id="{211F90B1-A328-4D71-BCE0-427A785BE77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90500" y="423863"/>
            <a:ext cx="9677400" cy="692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advTm="38330"/>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object 15">
            <a:extLst>
              <a:ext uri="{FF2B5EF4-FFF2-40B4-BE49-F238E27FC236}">
                <a16:creationId xmlns:a16="http://schemas.microsoft.com/office/drawing/2014/main" id="{7C3074ED-DE6A-42C4-A6E0-BD3C6B50F08E}"/>
              </a:ext>
            </a:extLst>
          </p:cNvPr>
          <p:cNvSpPr>
            <a:spLocks noChangeArrowheads="1"/>
          </p:cNvSpPr>
          <p:nvPr/>
        </p:nvSpPr>
        <p:spPr bwMode="auto">
          <a:xfrm>
            <a:off x="457200" y="7048500"/>
            <a:ext cx="7938" cy="266700"/>
          </a:xfrm>
          <a:custGeom>
            <a:avLst/>
            <a:gdLst>
              <a:gd name="T0" fmla="*/ 0 w 7620"/>
              <a:gd name="T1" fmla="*/ 12192 h 266700"/>
              <a:gd name="T2" fmla="*/ 0 w 7620"/>
              <a:gd name="T3" fmla="*/ 266700 h 266700"/>
              <a:gd name="T4" fmla="*/ 0 w 7620"/>
              <a:gd name="T5" fmla="*/ 0 h 266700"/>
              <a:gd name="T6" fmla="*/ 12443 w 7620"/>
              <a:gd name="T7" fmla="*/ 6096 h 266700"/>
              <a:gd name="T8" fmla="*/ 0 w 7620"/>
              <a:gd name="T9" fmla="*/ 12192 h 266700"/>
              <a:gd name="T10" fmla="*/ 0 60000 65536"/>
              <a:gd name="T11" fmla="*/ 0 60000 65536"/>
              <a:gd name="T12" fmla="*/ 0 60000 65536"/>
              <a:gd name="T13" fmla="*/ 0 60000 65536"/>
              <a:gd name="T14" fmla="*/ 0 60000 65536"/>
              <a:gd name="T15" fmla="*/ 0 w 7620"/>
              <a:gd name="T16" fmla="*/ 0 h 266700"/>
              <a:gd name="T17" fmla="*/ 7620 w 7620"/>
              <a:gd name="T18" fmla="*/ 266700 h 266700"/>
            </a:gdLst>
            <a:ahLst/>
            <a:cxnLst>
              <a:cxn ang="T10">
                <a:pos x="T0" y="T1"/>
              </a:cxn>
              <a:cxn ang="T11">
                <a:pos x="T2" y="T3"/>
              </a:cxn>
              <a:cxn ang="T12">
                <a:pos x="T4" y="T5"/>
              </a:cxn>
              <a:cxn ang="T13">
                <a:pos x="T6" y="T7"/>
              </a:cxn>
              <a:cxn ang="T14">
                <a:pos x="T8" y="T9"/>
              </a:cxn>
            </a:cxnLst>
            <a:rect l="T15" t="T16" r="T17" b="T18"/>
            <a:pathLst>
              <a:path w="7620" h="266700">
                <a:moveTo>
                  <a:pt x="0" y="12192"/>
                </a:moveTo>
                <a:lnTo>
                  <a:pt x="0" y="266700"/>
                </a:lnTo>
                <a:lnTo>
                  <a:pt x="0" y="0"/>
                </a:lnTo>
                <a:lnTo>
                  <a:pt x="7620" y="6096"/>
                </a:lnTo>
                <a:lnTo>
                  <a:pt x="0" y="12192"/>
                </a:lnTo>
                <a:close/>
              </a:path>
            </a:pathLst>
          </a:custGeom>
          <a:solidFill>
            <a:srgbClr val="46AAC4"/>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endParaRPr lang="en-US"/>
          </a:p>
        </p:txBody>
      </p:sp>
      <p:pic>
        <p:nvPicPr>
          <p:cNvPr id="11267" name="Picture 3">
            <a:extLst>
              <a:ext uri="{FF2B5EF4-FFF2-40B4-BE49-F238E27FC236}">
                <a16:creationId xmlns:a16="http://schemas.microsoft.com/office/drawing/2014/main" id="{9A8ABCBE-2756-4908-9F88-D15E9E6010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9250" y="347663"/>
            <a:ext cx="9507538" cy="6192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268" name="TextBox 1">
            <a:extLst>
              <a:ext uri="{FF2B5EF4-FFF2-40B4-BE49-F238E27FC236}">
                <a16:creationId xmlns:a16="http://schemas.microsoft.com/office/drawing/2014/main" id="{A6217FE3-CA08-4C6F-BD19-EC32BCBB6499}"/>
              </a:ext>
            </a:extLst>
          </p:cNvPr>
          <p:cNvSpPr txBox="1">
            <a:spLocks noChangeArrowheads="1"/>
          </p:cNvSpPr>
          <p:nvPr/>
        </p:nvSpPr>
        <p:spPr bwMode="auto">
          <a:xfrm>
            <a:off x="2076450" y="6765925"/>
            <a:ext cx="662463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2000" b="1">
                <a:solidFill>
                  <a:srgbClr val="0033CC"/>
                </a:solidFill>
              </a:rPr>
              <a:t>Refinery Gas Processing Unit</a:t>
            </a:r>
          </a:p>
        </p:txBody>
      </p:sp>
    </p:spTree>
  </p:cSld>
  <p:clrMapOvr>
    <a:masterClrMapping/>
  </p:clrMapOvr>
  <p:transition spd="slow" advTm="38330"/>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FFFF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43069EADDDBD484B863A60F2E5733801" ma:contentTypeVersion="4" ma:contentTypeDescription="Create a new document." ma:contentTypeScope="" ma:versionID="f5fb0501e4a104198a90fcb453d467aa">
  <xsd:schema xmlns:xsd="http://www.w3.org/2001/XMLSchema" xmlns:xs="http://www.w3.org/2001/XMLSchema" xmlns:p="http://schemas.microsoft.com/office/2006/metadata/properties" xmlns:ns2="44a0519c-fffe-4884-bccc-bbf82f426812" targetNamespace="http://schemas.microsoft.com/office/2006/metadata/properties" ma:root="true" ma:fieldsID="6bff645be6700e88c85bd187e7f1aec9" ns2:_="">
    <xsd:import namespace="44a0519c-fffe-4884-bccc-bbf82f426812"/>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4a0519c-fffe-4884-bccc-bbf82f42681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LengthInSeconds" ma:index="11"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6EBBD91-78C0-4CCE-9F71-79BC1866841B}">
  <ds:schemaRefs>
    <ds:schemaRef ds:uri="http://schemas.microsoft.com/sharepoint/v3/contenttype/forms"/>
  </ds:schemaRefs>
</ds:datastoreItem>
</file>

<file path=customXml/itemProps2.xml><?xml version="1.0" encoding="utf-8"?>
<ds:datastoreItem xmlns:ds="http://schemas.openxmlformats.org/officeDocument/2006/customXml" ds:itemID="{7B16440A-8832-4BCF-B713-6A157A5A191A}">
  <ds:schemaRefs>
    <ds:schemaRef ds:uri="44a0519c-fffe-4884-bccc-bbf82f426812"/>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Application>Microsoft Office PowerPoint</Application>
  <PresentationFormat>Custom</PresentationFormat>
  <Slides>53</Slides>
  <Notes>2</Notes>
  <HiddenSlides>0</HiddenSlides>
  <ScaleCrop>false</ScaleCrop>
  <HeadingPairs>
    <vt:vector size="4" baseType="variant">
      <vt:variant>
        <vt:lpstr>Theme</vt:lpstr>
      </vt:variant>
      <vt:variant>
        <vt:i4>1</vt:i4>
      </vt:variant>
      <vt:variant>
        <vt:lpstr>Slide Titles</vt:lpstr>
      </vt:variant>
      <vt:variant>
        <vt:i4>53</vt:i4>
      </vt:variant>
    </vt:vector>
  </HeadingPairs>
  <TitlesOfParts>
    <vt:vector size="54"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Vaibhav Upadhayay</dc:creator>
  <cp:revision>1</cp:revision>
  <dcterms:modified xsi:type="dcterms:W3CDTF">2021-11-02T18:24:34Z</dcterms:modified>
</cp:coreProperties>
</file>